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3" r:id="rId14"/>
    <p:sldId id="272" r:id="rId15"/>
    <p:sldId id="274" r:id="rId16"/>
    <p:sldId id="275" r:id="rId17"/>
    <p:sldId id="277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Brock" initials="KB" lastIdx="2" clrIdx="0">
    <p:extLst>
      <p:ext uri="{19B8F6BF-5375-455C-9EA6-DF929625EA0E}">
        <p15:presenceInfo xmlns:p15="http://schemas.microsoft.com/office/powerpoint/2012/main" userId="9132abc32e15beb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DD5E01-EF07-48D5-8393-5CD68B0E520E}" v="299" dt="2019-07-15T19:36:58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Brock" userId="9132abc32e15beb5" providerId="LiveId" clId="{8ADD5E01-EF07-48D5-8393-5CD68B0E520E}"/>
    <pc:docChg chg="undo custSel mod addSld delSld modSld sldOrd">
      <pc:chgData name="Karen Brock" userId="9132abc32e15beb5" providerId="LiveId" clId="{8ADD5E01-EF07-48D5-8393-5CD68B0E520E}" dt="2019-07-15T19:37:25.965" v="4798" actId="20577"/>
      <pc:docMkLst>
        <pc:docMk/>
      </pc:docMkLst>
      <pc:sldChg chg="addSp delSp modSp mod ord setBg">
        <pc:chgData name="Karen Brock" userId="9132abc32e15beb5" providerId="LiveId" clId="{8ADD5E01-EF07-48D5-8393-5CD68B0E520E}" dt="2019-07-15T13:02:13.189" v="2731"/>
        <pc:sldMkLst>
          <pc:docMk/>
          <pc:sldMk cId="3213169175" sldId="259"/>
        </pc:sldMkLst>
        <pc:spChg chg="mod">
          <ac:chgData name="Karen Brock" userId="9132abc32e15beb5" providerId="LiveId" clId="{8ADD5E01-EF07-48D5-8393-5CD68B0E520E}" dt="2019-07-12T15:23:51.933" v="2" actId="26606"/>
          <ac:spMkLst>
            <pc:docMk/>
            <pc:sldMk cId="3213169175" sldId="259"/>
            <ac:spMk id="2" creationId="{5F093AA1-0E5A-4664-A4E3-2185778241E2}"/>
          </ac:spMkLst>
        </pc:spChg>
        <pc:spChg chg="mod">
          <ac:chgData name="Karen Brock" userId="9132abc32e15beb5" providerId="LiveId" clId="{8ADD5E01-EF07-48D5-8393-5CD68B0E520E}" dt="2019-07-12T15:23:51.933" v="2" actId="26606"/>
          <ac:spMkLst>
            <pc:docMk/>
            <pc:sldMk cId="3213169175" sldId="259"/>
            <ac:spMk id="3" creationId="{D92872F5-92AD-4A39-A85A-B55CBAD724DA}"/>
          </ac:spMkLst>
        </pc:spChg>
        <pc:spChg chg="add del">
          <ac:chgData name="Karen Brock" userId="9132abc32e15beb5" providerId="LiveId" clId="{8ADD5E01-EF07-48D5-8393-5CD68B0E520E}" dt="2019-07-12T15:23:51.933" v="1" actId="26606"/>
          <ac:spMkLst>
            <pc:docMk/>
            <pc:sldMk cId="3213169175" sldId="259"/>
            <ac:spMk id="8" creationId="{3B854194-185D-494D-905C-7C7CB2E30F6E}"/>
          </ac:spMkLst>
        </pc:spChg>
        <pc:spChg chg="add del">
          <ac:chgData name="Karen Brock" userId="9132abc32e15beb5" providerId="LiveId" clId="{8ADD5E01-EF07-48D5-8393-5CD68B0E520E}" dt="2019-07-12T15:23:51.933" v="1" actId="26606"/>
          <ac:spMkLst>
            <pc:docMk/>
            <pc:sldMk cId="3213169175" sldId="259"/>
            <ac:spMk id="10" creationId="{B4F5FA0D-0104-4987-8241-EFF7C85B88DE}"/>
          </ac:spMkLst>
        </pc:spChg>
        <pc:spChg chg="add">
          <ac:chgData name="Karen Brock" userId="9132abc32e15beb5" providerId="LiveId" clId="{8ADD5E01-EF07-48D5-8393-5CD68B0E520E}" dt="2019-07-12T15:23:51.933" v="2" actId="26606"/>
          <ac:spMkLst>
            <pc:docMk/>
            <pc:sldMk cId="3213169175" sldId="259"/>
            <ac:spMk id="14" creationId="{8D70B121-56F4-4848-B38B-182089D909FA}"/>
          </ac:spMkLst>
        </pc:spChg>
        <pc:picChg chg="add del">
          <ac:chgData name="Karen Brock" userId="9132abc32e15beb5" providerId="LiveId" clId="{8ADD5E01-EF07-48D5-8393-5CD68B0E520E}" dt="2019-07-12T15:23:51.933" v="1" actId="26606"/>
          <ac:picMkLst>
            <pc:docMk/>
            <pc:sldMk cId="3213169175" sldId="259"/>
            <ac:picMk id="12" creationId="{2897127E-6CEF-446C-BE87-93B7C46E49D1}"/>
          </ac:picMkLst>
        </pc:picChg>
        <pc:cxnChg chg="add">
          <ac:chgData name="Karen Brock" userId="9132abc32e15beb5" providerId="LiveId" clId="{8ADD5E01-EF07-48D5-8393-5CD68B0E520E}" dt="2019-07-12T15:23:51.933" v="2" actId="26606"/>
          <ac:cxnSpMkLst>
            <pc:docMk/>
            <pc:sldMk cId="3213169175" sldId="259"/>
            <ac:cxnSpMk id="15" creationId="{2D72A2C9-F3CA-4216-8BAD-FA4C970C3C4E}"/>
          </ac:cxnSpMkLst>
        </pc:cxnChg>
      </pc:sldChg>
      <pc:sldChg chg="addSp delSp modSp add mod setBg">
        <pc:chgData name="Karen Brock" userId="9132abc32e15beb5" providerId="LiveId" clId="{8ADD5E01-EF07-48D5-8393-5CD68B0E520E}" dt="2019-07-12T16:04:04.040" v="309" actId="26606"/>
        <pc:sldMkLst>
          <pc:docMk/>
          <pc:sldMk cId="2426314924" sldId="260"/>
        </pc:sldMkLst>
        <pc:spChg chg="mod">
          <ac:chgData name="Karen Brock" userId="9132abc32e15beb5" providerId="LiveId" clId="{8ADD5E01-EF07-48D5-8393-5CD68B0E520E}" dt="2019-07-12T16:04:04.040" v="309" actId="26606"/>
          <ac:spMkLst>
            <pc:docMk/>
            <pc:sldMk cId="2426314924" sldId="260"/>
            <ac:spMk id="2" creationId="{FCE123D4-0099-48FD-BB34-051E2A8FB758}"/>
          </ac:spMkLst>
        </pc:spChg>
        <pc:spChg chg="del mod">
          <ac:chgData name="Karen Brock" userId="9132abc32e15beb5" providerId="LiveId" clId="{8ADD5E01-EF07-48D5-8393-5CD68B0E520E}" dt="2019-07-12T15:31:32.118" v="51" actId="26606"/>
          <ac:spMkLst>
            <pc:docMk/>
            <pc:sldMk cId="2426314924" sldId="260"/>
            <ac:spMk id="3" creationId="{3A8AE848-0CA2-4719-899B-82D45798656D}"/>
          </ac:spMkLst>
        </pc:spChg>
        <pc:spChg chg="add del">
          <ac:chgData name="Karen Brock" userId="9132abc32e15beb5" providerId="LiveId" clId="{8ADD5E01-EF07-48D5-8393-5CD68B0E520E}" dt="2019-07-12T16:04:04.040" v="309" actId="26606"/>
          <ac:spMkLst>
            <pc:docMk/>
            <pc:sldMk cId="2426314924" sldId="260"/>
            <ac:spMk id="10" creationId="{42285737-90EE-47DC-AC80-8AE156B11969}"/>
          </ac:spMkLst>
        </pc:spChg>
        <pc:spChg chg="add del">
          <ac:chgData name="Karen Brock" userId="9132abc32e15beb5" providerId="LiveId" clId="{8ADD5E01-EF07-48D5-8393-5CD68B0E520E}" dt="2019-07-12T16:04:04.040" v="309" actId="26606"/>
          <ac:spMkLst>
            <pc:docMk/>
            <pc:sldMk cId="2426314924" sldId="260"/>
            <ac:spMk id="23" creationId="{42A5316D-ED2F-4F89-B4B4-8D9240B1A348}"/>
          </ac:spMkLst>
        </pc:spChg>
        <pc:grpChg chg="add del">
          <ac:chgData name="Karen Brock" userId="9132abc32e15beb5" providerId="LiveId" clId="{8ADD5E01-EF07-48D5-8393-5CD68B0E520E}" dt="2019-07-12T16:04:04.040" v="309" actId="26606"/>
          <ac:grpSpMkLst>
            <pc:docMk/>
            <pc:sldMk cId="2426314924" sldId="260"/>
            <ac:grpSpMk id="12" creationId="{B57BDC17-F1B3-455F-BBF1-680AA1F25C06}"/>
          </ac:grpSpMkLst>
        </pc:grpChg>
        <pc:graphicFrameChg chg="add mod modGraphic">
          <ac:chgData name="Karen Brock" userId="9132abc32e15beb5" providerId="LiveId" clId="{8ADD5E01-EF07-48D5-8393-5CD68B0E520E}" dt="2019-07-12T16:04:04.040" v="309" actId="26606"/>
          <ac:graphicFrameMkLst>
            <pc:docMk/>
            <pc:sldMk cId="2426314924" sldId="260"/>
            <ac:graphicFrameMk id="5" creationId="{5FF3F517-7B57-4E6B-86D2-49BA597EDE1B}"/>
          </ac:graphicFrameMkLst>
        </pc:graphicFrameChg>
      </pc:sldChg>
      <pc:sldChg chg="addSp delSp modSp add mod setBg setClrOvrMap modNotesTx">
        <pc:chgData name="Karen Brock" userId="9132abc32e15beb5" providerId="LiveId" clId="{8ADD5E01-EF07-48D5-8393-5CD68B0E520E}" dt="2019-07-12T17:34:39.338" v="1470" actId="20577"/>
        <pc:sldMkLst>
          <pc:docMk/>
          <pc:sldMk cId="2348688329" sldId="261"/>
        </pc:sldMkLst>
        <pc:spChg chg="del">
          <ac:chgData name="Karen Brock" userId="9132abc32e15beb5" providerId="LiveId" clId="{8ADD5E01-EF07-48D5-8393-5CD68B0E520E}" dt="2019-07-12T15:32:56.060" v="53"/>
          <ac:spMkLst>
            <pc:docMk/>
            <pc:sldMk cId="2348688329" sldId="261"/>
            <ac:spMk id="2" creationId="{1457A11D-B50A-4628-A997-09769FAC0B40}"/>
          </ac:spMkLst>
        </pc:spChg>
        <pc:spChg chg="del">
          <ac:chgData name="Karen Brock" userId="9132abc32e15beb5" providerId="LiveId" clId="{8ADD5E01-EF07-48D5-8393-5CD68B0E520E}" dt="2019-07-12T15:32:56.060" v="53"/>
          <ac:spMkLst>
            <pc:docMk/>
            <pc:sldMk cId="2348688329" sldId="261"/>
            <ac:spMk id="3" creationId="{FF4899A7-E5E8-48B0-B7E5-F5A598D6BA9C}"/>
          </ac:spMkLst>
        </pc:spChg>
        <pc:spChg chg="add del mod">
          <ac:chgData name="Karen Brock" userId="9132abc32e15beb5" providerId="LiveId" clId="{8ADD5E01-EF07-48D5-8393-5CD68B0E520E}" dt="2019-07-12T15:32:57.269" v="54"/>
          <ac:spMkLst>
            <pc:docMk/>
            <pc:sldMk cId="2348688329" sldId="261"/>
            <ac:spMk id="4" creationId="{F1001F60-FC7A-410A-B259-48CC5EDEFF8D}"/>
          </ac:spMkLst>
        </pc:spChg>
        <pc:spChg chg="add del mod">
          <ac:chgData name="Karen Brock" userId="9132abc32e15beb5" providerId="LiveId" clId="{8ADD5E01-EF07-48D5-8393-5CD68B0E520E}" dt="2019-07-12T15:32:57.269" v="54"/>
          <ac:spMkLst>
            <pc:docMk/>
            <pc:sldMk cId="2348688329" sldId="261"/>
            <ac:spMk id="5" creationId="{28B7113C-A552-4FF3-AD27-25C77B5BE496}"/>
          </ac:spMkLst>
        </pc:spChg>
        <pc:spChg chg="add del mod">
          <ac:chgData name="Karen Brock" userId="9132abc32e15beb5" providerId="LiveId" clId="{8ADD5E01-EF07-48D5-8393-5CD68B0E520E}" dt="2019-07-12T15:33:00.193" v="55"/>
          <ac:spMkLst>
            <pc:docMk/>
            <pc:sldMk cId="2348688329" sldId="261"/>
            <ac:spMk id="6" creationId="{A2143F99-DF45-4A89-AE27-927262D43DAF}"/>
          </ac:spMkLst>
        </pc:spChg>
        <pc:spChg chg="add del mod">
          <ac:chgData name="Karen Brock" userId="9132abc32e15beb5" providerId="LiveId" clId="{8ADD5E01-EF07-48D5-8393-5CD68B0E520E}" dt="2019-07-12T15:33:00.193" v="55"/>
          <ac:spMkLst>
            <pc:docMk/>
            <pc:sldMk cId="2348688329" sldId="261"/>
            <ac:spMk id="7" creationId="{A214779C-3316-44DB-BE8D-ACEB0B335CFD}"/>
          </ac:spMkLst>
        </pc:spChg>
        <pc:spChg chg="add mod">
          <ac:chgData name="Karen Brock" userId="9132abc32e15beb5" providerId="LiveId" clId="{8ADD5E01-EF07-48D5-8393-5CD68B0E520E}" dt="2019-07-12T15:37:30.458" v="307" actId="20577"/>
          <ac:spMkLst>
            <pc:docMk/>
            <pc:sldMk cId="2348688329" sldId="261"/>
            <ac:spMk id="8" creationId="{99BE0153-B15C-4944-B16E-5E2BF3DA0544}"/>
          </ac:spMkLst>
        </pc:spChg>
        <pc:spChg chg="add mod">
          <ac:chgData name="Karen Brock" userId="9132abc32e15beb5" providerId="LiveId" clId="{8ADD5E01-EF07-48D5-8393-5CD68B0E520E}" dt="2019-07-12T16:04:18.909" v="310" actId="403"/>
          <ac:spMkLst>
            <pc:docMk/>
            <pc:sldMk cId="2348688329" sldId="261"/>
            <ac:spMk id="9" creationId="{07F41EEE-C8C5-41E4-B591-0CB58B4CC18C}"/>
          </ac:spMkLst>
        </pc:spChg>
        <pc:spChg chg="add mod">
          <ac:chgData name="Karen Brock" userId="9132abc32e15beb5" providerId="LiveId" clId="{8ADD5E01-EF07-48D5-8393-5CD68B0E520E}" dt="2019-07-12T16:04:25.970" v="311" actId="403"/>
          <ac:spMkLst>
            <pc:docMk/>
            <pc:sldMk cId="2348688329" sldId="261"/>
            <ac:spMk id="10" creationId="{2991BDC4-31C0-455C-92A5-BD957041D492}"/>
          </ac:spMkLst>
        </pc:spChg>
        <pc:spChg chg="add del">
          <ac:chgData name="Karen Brock" userId="9132abc32e15beb5" providerId="LiveId" clId="{8ADD5E01-EF07-48D5-8393-5CD68B0E520E}" dt="2019-07-12T15:37:05.160" v="277" actId="26606"/>
          <ac:spMkLst>
            <pc:docMk/>
            <pc:sldMk cId="2348688329" sldId="261"/>
            <ac:spMk id="15" creationId="{1E214AA7-F028-4A0D-8698-61AEC754D1BC}"/>
          </ac:spMkLst>
        </pc:spChg>
        <pc:spChg chg="add">
          <ac:chgData name="Karen Brock" userId="9132abc32e15beb5" providerId="LiveId" clId="{8ADD5E01-EF07-48D5-8393-5CD68B0E520E}" dt="2019-07-12T15:37:05.176" v="278" actId="26606"/>
          <ac:spMkLst>
            <pc:docMk/>
            <pc:sldMk cId="2348688329" sldId="261"/>
            <ac:spMk id="19" creationId="{58DEA6A1-FC5C-4E6E-BBBF-7E472949B394}"/>
          </ac:spMkLst>
        </pc:spChg>
        <pc:spChg chg="add">
          <ac:chgData name="Karen Brock" userId="9132abc32e15beb5" providerId="LiveId" clId="{8ADD5E01-EF07-48D5-8393-5CD68B0E520E}" dt="2019-07-12T15:37:05.176" v="278" actId="26606"/>
          <ac:spMkLst>
            <pc:docMk/>
            <pc:sldMk cId="2348688329" sldId="261"/>
            <ac:spMk id="20" creationId="{9F7D788E-2C1B-4EF4-8719-12613771FF98}"/>
          </ac:spMkLst>
        </pc:spChg>
        <pc:spChg chg="add">
          <ac:chgData name="Karen Brock" userId="9132abc32e15beb5" providerId="LiveId" clId="{8ADD5E01-EF07-48D5-8393-5CD68B0E520E}" dt="2019-07-12T15:37:05.176" v="278" actId="26606"/>
          <ac:spMkLst>
            <pc:docMk/>
            <pc:sldMk cId="2348688329" sldId="261"/>
            <ac:spMk id="21" creationId="{96AAAC3B-1954-46B7-BBAC-27DFF5B5295F}"/>
          </ac:spMkLst>
        </pc:spChg>
        <pc:spChg chg="add">
          <ac:chgData name="Karen Brock" userId="9132abc32e15beb5" providerId="LiveId" clId="{8ADD5E01-EF07-48D5-8393-5CD68B0E520E}" dt="2019-07-12T15:37:05.176" v="278" actId="26606"/>
          <ac:spMkLst>
            <pc:docMk/>
            <pc:sldMk cId="2348688329" sldId="261"/>
            <ac:spMk id="22" creationId="{7C54E824-C0F4-480B-BC88-689F50C45FBD}"/>
          </ac:spMkLst>
        </pc:spChg>
        <pc:spChg chg="add">
          <ac:chgData name="Karen Brock" userId="9132abc32e15beb5" providerId="LiveId" clId="{8ADD5E01-EF07-48D5-8393-5CD68B0E520E}" dt="2019-07-12T15:37:05.176" v="278" actId="26606"/>
          <ac:spMkLst>
            <pc:docMk/>
            <pc:sldMk cId="2348688329" sldId="261"/>
            <ac:spMk id="23" creationId="{A5AD6500-BB62-4AAC-9D2F-C10DDC90CBB1}"/>
          </ac:spMkLst>
        </pc:spChg>
        <pc:cxnChg chg="add del">
          <ac:chgData name="Karen Brock" userId="9132abc32e15beb5" providerId="LiveId" clId="{8ADD5E01-EF07-48D5-8393-5CD68B0E520E}" dt="2019-07-12T15:37:05.160" v="277" actId="26606"/>
          <ac:cxnSpMkLst>
            <pc:docMk/>
            <pc:sldMk cId="2348688329" sldId="261"/>
            <ac:cxnSpMk id="17" creationId="{D6206FDC-2777-4D7F-AF9C-73413DA664C9}"/>
          </ac:cxnSpMkLst>
        </pc:cxnChg>
      </pc:sldChg>
      <pc:sldChg chg="addSp delSp modSp add mod setBg modNotesTx">
        <pc:chgData name="Karen Brock" userId="9132abc32e15beb5" providerId="LiveId" clId="{8ADD5E01-EF07-48D5-8393-5CD68B0E520E}" dt="2019-07-12T17:39:37.224" v="1607" actId="403"/>
        <pc:sldMkLst>
          <pc:docMk/>
          <pc:sldMk cId="3968511200" sldId="262"/>
        </pc:sldMkLst>
        <pc:spChg chg="mod">
          <ac:chgData name="Karen Brock" userId="9132abc32e15beb5" providerId="LiveId" clId="{8ADD5E01-EF07-48D5-8393-5CD68B0E520E}" dt="2019-07-12T16:08:19.694" v="497" actId="26606"/>
          <ac:spMkLst>
            <pc:docMk/>
            <pc:sldMk cId="3968511200" sldId="262"/>
            <ac:spMk id="2" creationId="{5F381EA4-1D19-4D17-8FA3-6520E144276C}"/>
          </ac:spMkLst>
        </pc:spChg>
        <pc:spChg chg="del mod">
          <ac:chgData name="Karen Brock" userId="9132abc32e15beb5" providerId="LiveId" clId="{8ADD5E01-EF07-48D5-8393-5CD68B0E520E}" dt="2019-07-12T16:08:19.694" v="497" actId="26606"/>
          <ac:spMkLst>
            <pc:docMk/>
            <pc:sldMk cId="3968511200" sldId="262"/>
            <ac:spMk id="3" creationId="{02090E4D-E7EC-4433-BD09-1F332470230F}"/>
          </ac:spMkLst>
        </pc:spChg>
        <pc:spChg chg="del mod">
          <ac:chgData name="Karen Brock" userId="9132abc32e15beb5" providerId="LiveId" clId="{8ADD5E01-EF07-48D5-8393-5CD68B0E520E}" dt="2019-07-12T16:07:14.223" v="450"/>
          <ac:spMkLst>
            <pc:docMk/>
            <pc:sldMk cId="3968511200" sldId="262"/>
            <ac:spMk id="4" creationId="{5FCEEE54-D9AF-4551-B29C-F00FD0402E2D}"/>
          </ac:spMkLst>
        </pc:spChg>
        <pc:spChg chg="add">
          <ac:chgData name="Karen Brock" userId="9132abc32e15beb5" providerId="LiveId" clId="{8ADD5E01-EF07-48D5-8393-5CD68B0E520E}" dt="2019-07-12T16:08:19.694" v="497" actId="26606"/>
          <ac:spMkLst>
            <pc:docMk/>
            <pc:sldMk cId="3968511200" sldId="262"/>
            <ac:spMk id="10" creationId="{42285737-90EE-47DC-AC80-8AE156B11969}"/>
          </ac:spMkLst>
        </pc:spChg>
        <pc:grpChg chg="add">
          <ac:chgData name="Karen Brock" userId="9132abc32e15beb5" providerId="LiveId" clId="{8ADD5E01-EF07-48D5-8393-5CD68B0E520E}" dt="2019-07-12T16:08:19.694" v="497" actId="26606"/>
          <ac:grpSpMkLst>
            <pc:docMk/>
            <pc:sldMk cId="3968511200" sldId="262"/>
            <ac:grpSpMk id="12" creationId="{B57BDC17-F1B3-455F-BBF1-680AA1F25C06}"/>
          </ac:grpSpMkLst>
        </pc:grpChg>
        <pc:graphicFrameChg chg="add mod">
          <ac:chgData name="Karen Brock" userId="9132abc32e15beb5" providerId="LiveId" clId="{8ADD5E01-EF07-48D5-8393-5CD68B0E520E}" dt="2019-07-12T17:39:37.224" v="1607" actId="403"/>
          <ac:graphicFrameMkLst>
            <pc:docMk/>
            <pc:sldMk cId="3968511200" sldId="262"/>
            <ac:graphicFrameMk id="5" creationId="{3E174DC6-A210-42F0-AF78-7A0FE5BFE538}"/>
          </ac:graphicFrameMkLst>
        </pc:graphicFrameChg>
      </pc:sldChg>
      <pc:sldChg chg="addSp delSp modSp add mod setBg setClrOvrMap">
        <pc:chgData name="Karen Brock" userId="9132abc32e15beb5" providerId="LiveId" clId="{8ADD5E01-EF07-48D5-8393-5CD68B0E520E}" dt="2019-07-12T16:45:09.061" v="801" actId="122"/>
        <pc:sldMkLst>
          <pc:docMk/>
          <pc:sldMk cId="3398278401" sldId="263"/>
        </pc:sldMkLst>
        <pc:spChg chg="mod">
          <ac:chgData name="Karen Brock" userId="9132abc32e15beb5" providerId="LiveId" clId="{8ADD5E01-EF07-48D5-8393-5CD68B0E520E}" dt="2019-07-12T16:45:09.061" v="801" actId="122"/>
          <ac:spMkLst>
            <pc:docMk/>
            <pc:sldMk cId="3398278401" sldId="263"/>
            <ac:spMk id="2" creationId="{705D9F67-8AD6-47F6-8134-7832F1BBDC6A}"/>
          </ac:spMkLst>
        </pc:spChg>
        <pc:spChg chg="mod">
          <ac:chgData name="Karen Brock" userId="9132abc32e15beb5" providerId="LiveId" clId="{8ADD5E01-EF07-48D5-8393-5CD68B0E520E}" dt="2019-07-12T16:44:13.044" v="799" actId="122"/>
          <ac:spMkLst>
            <pc:docMk/>
            <pc:sldMk cId="3398278401" sldId="263"/>
            <ac:spMk id="3" creationId="{A935390A-2E78-4797-B289-27ADA4F99FDC}"/>
          </ac:spMkLst>
        </pc:spChg>
        <pc:spChg chg="add del">
          <ac:chgData name="Karen Brock" userId="9132abc32e15beb5" providerId="LiveId" clId="{8ADD5E01-EF07-48D5-8393-5CD68B0E520E}" dt="2019-07-12T16:43:14.068" v="784" actId="26606"/>
          <ac:spMkLst>
            <pc:docMk/>
            <pc:sldMk cId="3398278401" sldId="263"/>
            <ac:spMk id="10" creationId="{AFA67CD3-AB4E-4A7A-BEB8-53C445D8C44E}"/>
          </ac:spMkLst>
        </pc:spChg>
        <pc:spChg chg="add del">
          <ac:chgData name="Karen Brock" userId="9132abc32e15beb5" providerId="LiveId" clId="{8ADD5E01-EF07-48D5-8393-5CD68B0E520E}" dt="2019-07-12T16:43:14.068" v="784" actId="26606"/>
          <ac:spMkLst>
            <pc:docMk/>
            <pc:sldMk cId="3398278401" sldId="263"/>
            <ac:spMk id="14" creationId="{339C8D78-A644-462F-B674-F440635E5353}"/>
          </ac:spMkLst>
        </pc:spChg>
        <pc:spChg chg="add del">
          <ac:chgData name="Karen Brock" userId="9132abc32e15beb5" providerId="LiveId" clId="{8ADD5E01-EF07-48D5-8393-5CD68B0E520E}" dt="2019-07-12T16:43:09.902" v="780" actId="26606"/>
          <ac:spMkLst>
            <pc:docMk/>
            <pc:sldMk cId="3398278401" sldId="263"/>
            <ac:spMk id="19" creationId="{56C20283-73E0-40EC-8AD8-057F581F64C2}"/>
          </ac:spMkLst>
        </pc:spChg>
        <pc:spChg chg="add del">
          <ac:chgData name="Karen Brock" userId="9132abc32e15beb5" providerId="LiveId" clId="{8ADD5E01-EF07-48D5-8393-5CD68B0E520E}" dt="2019-07-12T16:43:09.902" v="780" actId="26606"/>
          <ac:spMkLst>
            <pc:docMk/>
            <pc:sldMk cId="3398278401" sldId="263"/>
            <ac:spMk id="21" creationId="{3FCC729B-E528-40C3-82D3-BA4375575E87}"/>
          </ac:spMkLst>
        </pc:spChg>
        <pc:spChg chg="add del">
          <ac:chgData name="Karen Brock" userId="9132abc32e15beb5" providerId="LiveId" clId="{8ADD5E01-EF07-48D5-8393-5CD68B0E520E}" dt="2019-07-12T16:43:09.902" v="780" actId="26606"/>
          <ac:spMkLst>
            <pc:docMk/>
            <pc:sldMk cId="3398278401" sldId="263"/>
            <ac:spMk id="23" creationId="{58F1FB8D-1842-4A04-998D-6CF047AB2790}"/>
          </ac:spMkLst>
        </pc:spChg>
        <pc:spChg chg="add del">
          <ac:chgData name="Karen Brock" userId="9132abc32e15beb5" providerId="LiveId" clId="{8ADD5E01-EF07-48D5-8393-5CD68B0E520E}" dt="2019-07-12T16:43:14.056" v="783" actId="26606"/>
          <ac:spMkLst>
            <pc:docMk/>
            <pc:sldMk cId="3398278401" sldId="263"/>
            <ac:spMk id="25" creationId="{A9616D99-AEFB-4C95-84EF-5DEC698D92A7}"/>
          </ac:spMkLst>
        </pc:spChg>
        <pc:spChg chg="add del">
          <ac:chgData name="Karen Brock" userId="9132abc32e15beb5" providerId="LiveId" clId="{8ADD5E01-EF07-48D5-8393-5CD68B0E520E}" dt="2019-07-12T16:43:14.056" v="783" actId="26606"/>
          <ac:spMkLst>
            <pc:docMk/>
            <pc:sldMk cId="3398278401" sldId="263"/>
            <ac:spMk id="26" creationId="{D0F97023-F626-4FC5-8C2D-753B5C7F4606}"/>
          </ac:spMkLst>
        </pc:spChg>
        <pc:spChg chg="add">
          <ac:chgData name="Karen Brock" userId="9132abc32e15beb5" providerId="LiveId" clId="{8ADD5E01-EF07-48D5-8393-5CD68B0E520E}" dt="2019-07-12T16:43:14.068" v="784" actId="26606"/>
          <ac:spMkLst>
            <pc:docMk/>
            <pc:sldMk cId="3398278401" sldId="263"/>
            <ac:spMk id="28" creationId="{59A309A7-1751-4ABE-A3C1-EEC40366AD89}"/>
          </ac:spMkLst>
        </pc:spChg>
        <pc:spChg chg="add">
          <ac:chgData name="Karen Brock" userId="9132abc32e15beb5" providerId="LiveId" clId="{8ADD5E01-EF07-48D5-8393-5CD68B0E520E}" dt="2019-07-12T16:43:14.068" v="784" actId="26606"/>
          <ac:spMkLst>
            <pc:docMk/>
            <pc:sldMk cId="3398278401" sldId="263"/>
            <ac:spMk id="29" creationId="{967D8EB6-EAE1-4F9C-B398-83321E287204}"/>
          </ac:spMkLst>
        </pc:spChg>
        <pc:picChg chg="add mod ord">
          <ac:chgData name="Karen Brock" userId="9132abc32e15beb5" providerId="LiveId" clId="{8ADD5E01-EF07-48D5-8393-5CD68B0E520E}" dt="2019-07-12T16:43:14.068" v="784" actId="26606"/>
          <ac:picMkLst>
            <pc:docMk/>
            <pc:sldMk cId="3398278401" sldId="263"/>
            <ac:picMk id="7" creationId="{C432D240-8B72-4D12-ADDD-F6542DBD4927}"/>
          </ac:picMkLst>
        </pc:picChg>
        <pc:picChg chg="add del">
          <ac:chgData name="Karen Brock" userId="9132abc32e15beb5" providerId="LiveId" clId="{8ADD5E01-EF07-48D5-8393-5CD68B0E520E}" dt="2019-07-12T16:43:14.068" v="784" actId="26606"/>
          <ac:picMkLst>
            <pc:docMk/>
            <pc:sldMk cId="3398278401" sldId="263"/>
            <ac:picMk id="12" creationId="{07CF545F-9C2E-4446-97CD-AD92990C2B68}"/>
          </ac:picMkLst>
        </pc:picChg>
      </pc:sldChg>
      <pc:sldChg chg="addSp delSp modSp add ord">
        <pc:chgData name="Karen Brock" userId="9132abc32e15beb5" providerId="LiveId" clId="{8ADD5E01-EF07-48D5-8393-5CD68B0E520E}" dt="2019-07-15T19:34:02.418" v="4684"/>
        <pc:sldMkLst>
          <pc:docMk/>
          <pc:sldMk cId="452990069" sldId="266"/>
        </pc:sldMkLst>
        <pc:spChg chg="add del mod">
          <ac:chgData name="Karen Brock" userId="9132abc32e15beb5" providerId="LiveId" clId="{8ADD5E01-EF07-48D5-8393-5CD68B0E520E}" dt="2019-07-12T16:33:46.117" v="720"/>
          <ac:spMkLst>
            <pc:docMk/>
            <pc:sldMk cId="452990069" sldId="266"/>
            <ac:spMk id="2" creationId="{C7772E1E-9F0D-4FDF-968A-5691FA8E020F}"/>
          </ac:spMkLst>
        </pc:spChg>
        <pc:spChg chg="add del">
          <ac:chgData name="Karen Brock" userId="9132abc32e15beb5" providerId="LiveId" clId="{8ADD5E01-EF07-48D5-8393-5CD68B0E520E}" dt="2019-07-12T16:33:55.426" v="722"/>
          <ac:spMkLst>
            <pc:docMk/>
            <pc:sldMk cId="452990069" sldId="266"/>
            <ac:spMk id="3" creationId="{B47D3375-9182-4D7C-9486-8F4A3D52FEA3}"/>
          </ac:spMkLst>
        </pc:spChg>
        <pc:picChg chg="add mod">
          <ac:chgData name="Karen Brock" userId="9132abc32e15beb5" providerId="LiveId" clId="{8ADD5E01-EF07-48D5-8393-5CD68B0E520E}" dt="2019-07-12T16:34:21.419" v="725" actId="14100"/>
          <ac:picMkLst>
            <pc:docMk/>
            <pc:sldMk cId="452990069" sldId="266"/>
            <ac:picMk id="4" creationId="{D584DAEA-9318-4682-B93B-F215276D14FE}"/>
          </ac:picMkLst>
        </pc:picChg>
      </pc:sldChg>
      <pc:sldChg chg="addSp delSp modSp add mod setBg">
        <pc:chgData name="Karen Brock" userId="9132abc32e15beb5" providerId="LiveId" clId="{8ADD5E01-EF07-48D5-8393-5CD68B0E520E}" dt="2019-07-12T16:55:05.264" v="1399" actId="26606"/>
        <pc:sldMkLst>
          <pc:docMk/>
          <pc:sldMk cId="501350077" sldId="267"/>
        </pc:sldMkLst>
        <pc:spChg chg="mod">
          <ac:chgData name="Karen Brock" userId="9132abc32e15beb5" providerId="LiveId" clId="{8ADD5E01-EF07-48D5-8393-5CD68B0E520E}" dt="2019-07-12T16:55:05.264" v="1399" actId="26606"/>
          <ac:spMkLst>
            <pc:docMk/>
            <pc:sldMk cId="501350077" sldId="267"/>
            <ac:spMk id="2" creationId="{C662E31B-87B2-4C1B-976D-4E8413EDAE8B}"/>
          </ac:spMkLst>
        </pc:spChg>
        <pc:spChg chg="del mod">
          <ac:chgData name="Karen Brock" userId="9132abc32e15beb5" providerId="LiveId" clId="{8ADD5E01-EF07-48D5-8393-5CD68B0E520E}" dt="2019-07-12T16:55:05.264" v="1399" actId="26606"/>
          <ac:spMkLst>
            <pc:docMk/>
            <pc:sldMk cId="501350077" sldId="267"/>
            <ac:spMk id="3" creationId="{DA292480-4B7E-4D04-B5C9-34843DD627C0}"/>
          </ac:spMkLst>
        </pc:spChg>
        <pc:spChg chg="add">
          <ac:chgData name="Karen Brock" userId="9132abc32e15beb5" providerId="LiveId" clId="{8ADD5E01-EF07-48D5-8393-5CD68B0E520E}" dt="2019-07-12T16:55:05.264" v="1399" actId="26606"/>
          <ac:spMkLst>
            <pc:docMk/>
            <pc:sldMk cId="501350077" sldId="267"/>
            <ac:spMk id="10" creationId="{42285737-90EE-47DC-AC80-8AE156B11969}"/>
          </ac:spMkLst>
        </pc:spChg>
        <pc:grpChg chg="add">
          <ac:chgData name="Karen Brock" userId="9132abc32e15beb5" providerId="LiveId" clId="{8ADD5E01-EF07-48D5-8393-5CD68B0E520E}" dt="2019-07-12T16:55:05.264" v="1399" actId="26606"/>
          <ac:grpSpMkLst>
            <pc:docMk/>
            <pc:sldMk cId="501350077" sldId="267"/>
            <ac:grpSpMk id="12" creationId="{B57BDC17-F1B3-455F-BBF1-680AA1F25C06}"/>
          </ac:grpSpMkLst>
        </pc:grpChg>
        <pc:graphicFrameChg chg="add">
          <ac:chgData name="Karen Brock" userId="9132abc32e15beb5" providerId="LiveId" clId="{8ADD5E01-EF07-48D5-8393-5CD68B0E520E}" dt="2019-07-12T16:55:05.264" v="1399" actId="26606"/>
          <ac:graphicFrameMkLst>
            <pc:docMk/>
            <pc:sldMk cId="501350077" sldId="267"/>
            <ac:graphicFrameMk id="5" creationId="{2EC18353-CA91-47D5-B1A7-B836D0BFEB70}"/>
          </ac:graphicFrameMkLst>
        </pc:graphicFrameChg>
      </pc:sldChg>
      <pc:sldChg chg="addSp modSp add mod ord setBg setClrOvrMap modNotesTx">
        <pc:chgData name="Karen Brock" userId="9132abc32e15beb5" providerId="LiveId" clId="{8ADD5E01-EF07-48D5-8393-5CD68B0E520E}" dt="2019-07-12T17:40:16.217" v="1629" actId="20577"/>
        <pc:sldMkLst>
          <pc:docMk/>
          <pc:sldMk cId="291542087" sldId="268"/>
        </pc:sldMkLst>
        <pc:spChg chg="mod">
          <ac:chgData name="Karen Brock" userId="9132abc32e15beb5" providerId="LiveId" clId="{8ADD5E01-EF07-48D5-8393-5CD68B0E520E}" dt="2019-07-12T16:54:04.156" v="1398" actId="403"/>
          <ac:spMkLst>
            <pc:docMk/>
            <pc:sldMk cId="291542087" sldId="268"/>
            <ac:spMk id="2" creationId="{665AE4D0-2EC7-4F92-92D0-8506BE0B905B}"/>
          </ac:spMkLst>
        </pc:spChg>
        <pc:spChg chg="mod">
          <ac:chgData name="Karen Brock" userId="9132abc32e15beb5" providerId="LiveId" clId="{8ADD5E01-EF07-48D5-8393-5CD68B0E520E}" dt="2019-07-12T16:53:49.425" v="1395" actId="403"/>
          <ac:spMkLst>
            <pc:docMk/>
            <pc:sldMk cId="291542087" sldId="268"/>
            <ac:spMk id="3" creationId="{EB4095D4-93FD-41DD-9AE3-A3EEEF784CE7}"/>
          </ac:spMkLst>
        </pc:spChg>
        <pc:spChg chg="mod">
          <ac:chgData name="Karen Brock" userId="9132abc32e15beb5" providerId="LiveId" clId="{8ADD5E01-EF07-48D5-8393-5CD68B0E520E}" dt="2019-07-12T16:53:55.422" v="1396" actId="403"/>
          <ac:spMkLst>
            <pc:docMk/>
            <pc:sldMk cId="291542087" sldId="268"/>
            <ac:spMk id="4" creationId="{6EB289CD-D2D9-406F-B789-36C5CD870E66}"/>
          </ac:spMkLst>
        </pc:spChg>
        <pc:spChg chg="add">
          <ac:chgData name="Karen Brock" userId="9132abc32e15beb5" providerId="LiveId" clId="{8ADD5E01-EF07-48D5-8393-5CD68B0E520E}" dt="2019-07-12T16:53:27.605" v="1392" actId="26606"/>
          <ac:spMkLst>
            <pc:docMk/>
            <pc:sldMk cId="291542087" sldId="268"/>
            <ac:spMk id="9" creationId="{2A6B319F-86FE-4754-878E-06F0804D882B}"/>
          </ac:spMkLst>
        </pc:spChg>
        <pc:spChg chg="add">
          <ac:chgData name="Karen Brock" userId="9132abc32e15beb5" providerId="LiveId" clId="{8ADD5E01-EF07-48D5-8393-5CD68B0E520E}" dt="2019-07-12T16:53:27.605" v="1392" actId="26606"/>
          <ac:spMkLst>
            <pc:docMk/>
            <pc:sldMk cId="291542087" sldId="268"/>
            <ac:spMk id="11" creationId="{DCF7D1B5-3477-499F-ACC5-2C8B07F4EDB3}"/>
          </ac:spMkLst>
        </pc:spChg>
      </pc:sldChg>
      <pc:sldChg chg="addSp modSp add mod setBg">
        <pc:chgData name="Karen Brock" userId="9132abc32e15beb5" providerId="LiveId" clId="{8ADD5E01-EF07-48D5-8393-5CD68B0E520E}" dt="2019-07-15T19:34:48.764" v="4687" actId="20577"/>
        <pc:sldMkLst>
          <pc:docMk/>
          <pc:sldMk cId="850923997" sldId="269"/>
        </pc:sldMkLst>
        <pc:spChg chg="mod">
          <ac:chgData name="Karen Brock" userId="9132abc32e15beb5" providerId="LiveId" clId="{8ADD5E01-EF07-48D5-8393-5CD68B0E520E}" dt="2019-07-12T17:44:54.400" v="1906" actId="26606"/>
          <ac:spMkLst>
            <pc:docMk/>
            <pc:sldMk cId="850923997" sldId="269"/>
            <ac:spMk id="2" creationId="{A78063E5-3F41-4F00-BF36-2910179CD343}"/>
          </ac:spMkLst>
        </pc:spChg>
        <pc:spChg chg="mod">
          <ac:chgData name="Karen Brock" userId="9132abc32e15beb5" providerId="LiveId" clId="{8ADD5E01-EF07-48D5-8393-5CD68B0E520E}" dt="2019-07-15T19:34:48.764" v="4687" actId="20577"/>
          <ac:spMkLst>
            <pc:docMk/>
            <pc:sldMk cId="850923997" sldId="269"/>
            <ac:spMk id="3" creationId="{12FE853D-A8DF-4D8D-874B-563353C410C8}"/>
          </ac:spMkLst>
        </pc:spChg>
        <pc:spChg chg="add">
          <ac:chgData name="Karen Brock" userId="9132abc32e15beb5" providerId="LiveId" clId="{8ADD5E01-EF07-48D5-8393-5CD68B0E520E}" dt="2019-07-12T17:44:54.400" v="1906" actId="26606"/>
          <ac:spMkLst>
            <pc:docMk/>
            <pc:sldMk cId="850923997" sldId="269"/>
            <ac:spMk id="8" creationId="{3B854194-185D-494D-905C-7C7CB2E30F6E}"/>
          </ac:spMkLst>
        </pc:spChg>
        <pc:spChg chg="add">
          <ac:chgData name="Karen Brock" userId="9132abc32e15beb5" providerId="LiveId" clId="{8ADD5E01-EF07-48D5-8393-5CD68B0E520E}" dt="2019-07-12T17:44:54.400" v="1906" actId="26606"/>
          <ac:spMkLst>
            <pc:docMk/>
            <pc:sldMk cId="850923997" sldId="269"/>
            <ac:spMk id="10" creationId="{B4F5FA0D-0104-4987-8241-EFF7C85B88DE}"/>
          </ac:spMkLst>
        </pc:spChg>
        <pc:picChg chg="add">
          <ac:chgData name="Karen Brock" userId="9132abc32e15beb5" providerId="LiveId" clId="{8ADD5E01-EF07-48D5-8393-5CD68B0E520E}" dt="2019-07-12T17:44:54.400" v="1906" actId="26606"/>
          <ac:picMkLst>
            <pc:docMk/>
            <pc:sldMk cId="850923997" sldId="269"/>
            <ac:picMk id="12" creationId="{2897127E-6CEF-446C-BE87-93B7C46E49D1}"/>
          </ac:picMkLst>
        </pc:picChg>
      </pc:sldChg>
      <pc:sldChg chg="addSp delSp modSp add mod setBg">
        <pc:chgData name="Karen Brock" userId="9132abc32e15beb5" providerId="LiveId" clId="{8ADD5E01-EF07-48D5-8393-5CD68B0E520E}" dt="2019-07-15T13:12:42.473" v="2797" actId="20577"/>
        <pc:sldMkLst>
          <pc:docMk/>
          <pc:sldMk cId="2507882042" sldId="270"/>
        </pc:sldMkLst>
        <pc:spChg chg="del">
          <ac:chgData name="Karen Brock" userId="9132abc32e15beb5" providerId="LiveId" clId="{8ADD5E01-EF07-48D5-8393-5CD68B0E520E}" dt="2019-07-12T17:46:18.989" v="1924"/>
          <ac:spMkLst>
            <pc:docMk/>
            <pc:sldMk cId="2507882042" sldId="270"/>
            <ac:spMk id="2" creationId="{DFD98390-177E-427F-A972-A668FF5F8AB5}"/>
          </ac:spMkLst>
        </pc:spChg>
        <pc:spChg chg="add mod">
          <ac:chgData name="Karen Brock" userId="9132abc32e15beb5" providerId="LiveId" clId="{8ADD5E01-EF07-48D5-8393-5CD68B0E520E}" dt="2019-07-15T13:07:40.744" v="2744" actId="14100"/>
          <ac:spMkLst>
            <pc:docMk/>
            <pc:sldMk cId="2507882042" sldId="270"/>
            <ac:spMk id="3" creationId="{4F0E9544-AD70-4266-9B8A-645CCDB79D03}"/>
          </ac:spMkLst>
        </pc:spChg>
        <pc:spChg chg="add del mod">
          <ac:chgData name="Karen Brock" userId="9132abc32e15beb5" providerId="LiveId" clId="{8ADD5E01-EF07-48D5-8393-5CD68B0E520E}" dt="2019-07-12T18:01:37.461" v="2633" actId="26606"/>
          <ac:spMkLst>
            <pc:docMk/>
            <pc:sldMk cId="2507882042" sldId="270"/>
            <ac:spMk id="4" creationId="{E04CC531-EDFA-40CE-9EFA-C7648D1130F2}"/>
          </ac:spMkLst>
        </pc:spChg>
        <pc:spChg chg="add">
          <ac:chgData name="Karen Brock" userId="9132abc32e15beb5" providerId="LiveId" clId="{8ADD5E01-EF07-48D5-8393-5CD68B0E520E}" dt="2019-07-12T18:01:37.461" v="2633" actId="26606"/>
          <ac:spMkLst>
            <pc:docMk/>
            <pc:sldMk cId="2507882042" sldId="270"/>
            <ac:spMk id="11" creationId="{46C2E80F-49A6-4372-B103-219D417A55ED}"/>
          </ac:spMkLst>
        </pc:spChg>
        <pc:graphicFrameChg chg="add mod">
          <ac:chgData name="Karen Brock" userId="9132abc32e15beb5" providerId="LiveId" clId="{8ADD5E01-EF07-48D5-8393-5CD68B0E520E}" dt="2019-07-15T13:12:42.473" v="2797" actId="20577"/>
          <ac:graphicFrameMkLst>
            <pc:docMk/>
            <pc:sldMk cId="2507882042" sldId="270"/>
            <ac:graphicFrameMk id="6" creationId="{330ADF9F-E8D5-4586-9F56-53FBCF0D099F}"/>
          </ac:graphicFrameMkLst>
        </pc:graphicFrameChg>
      </pc:sldChg>
      <pc:sldChg chg="addSp delSp modSp add del mod setBg">
        <pc:chgData name="Karen Brock" userId="9132abc32e15beb5" providerId="LiveId" clId="{8ADD5E01-EF07-48D5-8393-5CD68B0E520E}" dt="2019-07-15T13:09:21.428" v="2754" actId="2696"/>
        <pc:sldMkLst>
          <pc:docMk/>
          <pc:sldMk cId="3214231332" sldId="271"/>
        </pc:sldMkLst>
        <pc:spChg chg="mod">
          <ac:chgData name="Karen Brock" userId="9132abc32e15beb5" providerId="LiveId" clId="{8ADD5E01-EF07-48D5-8393-5CD68B0E520E}" dt="2019-07-12T18:01:59.433" v="2646" actId="20577"/>
          <ac:spMkLst>
            <pc:docMk/>
            <pc:sldMk cId="3214231332" sldId="271"/>
            <ac:spMk id="3" creationId="{4F0E9544-AD70-4266-9B8A-645CCDB79D03}"/>
          </ac:spMkLst>
        </pc:spChg>
        <pc:spChg chg="del mod">
          <ac:chgData name="Karen Brock" userId="9132abc32e15beb5" providerId="LiveId" clId="{8ADD5E01-EF07-48D5-8393-5CD68B0E520E}" dt="2019-07-12T18:01:44.257" v="2634" actId="26606"/>
          <ac:spMkLst>
            <pc:docMk/>
            <pc:sldMk cId="3214231332" sldId="271"/>
            <ac:spMk id="4" creationId="{E04CC531-EDFA-40CE-9EFA-C7648D1130F2}"/>
          </ac:spMkLst>
        </pc:spChg>
        <pc:spChg chg="add">
          <ac:chgData name="Karen Brock" userId="9132abc32e15beb5" providerId="LiveId" clId="{8ADD5E01-EF07-48D5-8393-5CD68B0E520E}" dt="2019-07-12T18:01:44.257" v="2634" actId="26606"/>
          <ac:spMkLst>
            <pc:docMk/>
            <pc:sldMk cId="3214231332" sldId="271"/>
            <ac:spMk id="11" creationId="{46C2E80F-49A6-4372-B103-219D417A55ED}"/>
          </ac:spMkLst>
        </pc:spChg>
        <pc:graphicFrameChg chg="add mod">
          <ac:chgData name="Karen Brock" userId="9132abc32e15beb5" providerId="LiveId" clId="{8ADD5E01-EF07-48D5-8393-5CD68B0E520E}" dt="2019-07-15T13:08:15.902" v="2747"/>
          <ac:graphicFrameMkLst>
            <pc:docMk/>
            <pc:sldMk cId="3214231332" sldId="271"/>
            <ac:graphicFrameMk id="6" creationId="{10FE168C-D1B8-4FF0-931E-503104F168A7}"/>
          </ac:graphicFrameMkLst>
        </pc:graphicFrameChg>
      </pc:sldChg>
      <pc:sldChg chg="addSp delSp modSp add mod setBg">
        <pc:chgData name="Karen Brock" userId="9132abc32e15beb5" providerId="LiveId" clId="{8ADD5E01-EF07-48D5-8393-5CD68B0E520E}" dt="2019-07-12T18:06:42.404" v="2653" actId="26606"/>
        <pc:sldMkLst>
          <pc:docMk/>
          <pc:sldMk cId="3380288458" sldId="272"/>
        </pc:sldMkLst>
        <pc:spChg chg="add del">
          <ac:chgData name="Karen Brock" userId="9132abc32e15beb5" providerId="LiveId" clId="{8ADD5E01-EF07-48D5-8393-5CD68B0E520E}" dt="2019-07-12T18:06:24.798" v="2650" actId="26606"/>
          <ac:spMkLst>
            <pc:docMk/>
            <pc:sldMk cId="3380288458" sldId="272"/>
            <ac:spMk id="8" creationId="{32BC26D8-82FB-445E-AA49-62A77D7C1EE0}"/>
          </ac:spMkLst>
        </pc:spChg>
        <pc:spChg chg="add del">
          <ac:chgData name="Karen Brock" userId="9132abc32e15beb5" providerId="LiveId" clId="{8ADD5E01-EF07-48D5-8393-5CD68B0E520E}" dt="2019-07-12T18:06:24.798" v="2650" actId="26606"/>
          <ac:spMkLst>
            <pc:docMk/>
            <pc:sldMk cId="3380288458" sldId="272"/>
            <ac:spMk id="10" creationId="{CB44330D-EA18-4254-AA95-EB49948539B8}"/>
          </ac:spMkLst>
        </pc:spChg>
        <pc:picChg chg="add mod">
          <ac:chgData name="Karen Brock" userId="9132abc32e15beb5" providerId="LiveId" clId="{8ADD5E01-EF07-48D5-8393-5CD68B0E520E}" dt="2019-07-12T18:06:42.404" v="2653" actId="26606"/>
          <ac:picMkLst>
            <pc:docMk/>
            <pc:sldMk cId="3380288458" sldId="272"/>
            <ac:picMk id="3" creationId="{49DA5EB2-9CF6-420B-94AF-B1E1105B5C7A}"/>
          </ac:picMkLst>
        </pc:picChg>
      </pc:sldChg>
      <pc:sldChg chg="modSp add">
        <pc:chgData name="Karen Brock" userId="9132abc32e15beb5" providerId="LiveId" clId="{8ADD5E01-EF07-48D5-8393-5CD68B0E520E}" dt="2019-07-15T13:12:26.081" v="2794" actId="20577"/>
        <pc:sldMkLst>
          <pc:docMk/>
          <pc:sldMk cId="3561833039" sldId="273"/>
        </pc:sldMkLst>
        <pc:graphicFrameChg chg="mod">
          <ac:chgData name="Karen Brock" userId="9132abc32e15beb5" providerId="LiveId" clId="{8ADD5E01-EF07-48D5-8393-5CD68B0E520E}" dt="2019-07-15T13:12:26.081" v="2794" actId="20577"/>
          <ac:graphicFrameMkLst>
            <pc:docMk/>
            <pc:sldMk cId="3561833039" sldId="273"/>
            <ac:graphicFrameMk id="6" creationId="{330ADF9F-E8D5-4586-9F56-53FBCF0D099F}"/>
          </ac:graphicFrameMkLst>
        </pc:graphicFrameChg>
      </pc:sldChg>
      <pc:sldChg chg="addSp modSp add mod setBg">
        <pc:chgData name="Karen Brock" userId="9132abc32e15beb5" providerId="LiveId" clId="{8ADD5E01-EF07-48D5-8393-5CD68B0E520E}" dt="2019-07-15T13:43:20.345" v="3840" actId="20577"/>
        <pc:sldMkLst>
          <pc:docMk/>
          <pc:sldMk cId="3622744288" sldId="274"/>
        </pc:sldMkLst>
        <pc:spChg chg="add mod">
          <ac:chgData name="Karen Brock" userId="9132abc32e15beb5" providerId="LiveId" clId="{8ADD5E01-EF07-48D5-8393-5CD68B0E520E}" dt="2019-07-15T13:14:00.367" v="2826" actId="26606"/>
          <ac:spMkLst>
            <pc:docMk/>
            <pc:sldMk cId="3622744288" sldId="274"/>
            <ac:spMk id="2" creationId="{AC521A2B-A1C5-4488-9E18-B0E64B794220}"/>
          </ac:spMkLst>
        </pc:spChg>
        <pc:spChg chg="add mod">
          <ac:chgData name="Karen Brock" userId="9132abc32e15beb5" providerId="LiveId" clId="{8ADD5E01-EF07-48D5-8393-5CD68B0E520E}" dt="2019-07-15T13:43:20.345" v="3840" actId="20577"/>
          <ac:spMkLst>
            <pc:docMk/>
            <pc:sldMk cId="3622744288" sldId="274"/>
            <ac:spMk id="3" creationId="{D11185CC-9503-4FCB-AD3F-1507CEDD47D4}"/>
          </ac:spMkLst>
        </pc:spChg>
        <pc:spChg chg="add">
          <ac:chgData name="Karen Brock" userId="9132abc32e15beb5" providerId="LiveId" clId="{8ADD5E01-EF07-48D5-8393-5CD68B0E520E}" dt="2019-07-15T13:14:00.367" v="2826" actId="26606"/>
          <ac:spMkLst>
            <pc:docMk/>
            <pc:sldMk cId="3622744288" sldId="274"/>
            <ac:spMk id="8" creationId="{4351DFE5-F63D-4BE0-BDA9-E3EB88F01AA5}"/>
          </ac:spMkLst>
        </pc:spChg>
        <pc:picChg chg="add">
          <ac:chgData name="Karen Brock" userId="9132abc32e15beb5" providerId="LiveId" clId="{8ADD5E01-EF07-48D5-8393-5CD68B0E520E}" dt="2019-07-15T13:14:00.367" v="2826" actId="26606"/>
          <ac:picMkLst>
            <pc:docMk/>
            <pc:sldMk cId="3622744288" sldId="274"/>
            <ac:picMk id="10" creationId="{3AA16612-ACD2-4A16-8F2B-4514FD6BF28F}"/>
          </ac:picMkLst>
        </pc:picChg>
      </pc:sldChg>
      <pc:sldChg chg="modSp add">
        <pc:chgData name="Karen Brock" userId="9132abc32e15beb5" providerId="LiveId" clId="{8ADD5E01-EF07-48D5-8393-5CD68B0E520E}" dt="2019-07-15T13:43:47.857" v="3888" actId="27636"/>
        <pc:sldMkLst>
          <pc:docMk/>
          <pc:sldMk cId="3357027631" sldId="275"/>
        </pc:sldMkLst>
        <pc:spChg chg="mod">
          <ac:chgData name="Karen Brock" userId="9132abc32e15beb5" providerId="LiveId" clId="{8ADD5E01-EF07-48D5-8393-5CD68B0E520E}" dt="2019-07-15T13:43:47.857" v="3888" actId="27636"/>
          <ac:spMkLst>
            <pc:docMk/>
            <pc:sldMk cId="3357027631" sldId="275"/>
            <ac:spMk id="3" creationId="{D11185CC-9503-4FCB-AD3F-1507CEDD47D4}"/>
          </ac:spMkLst>
        </pc:spChg>
      </pc:sldChg>
      <pc:sldChg chg="addSp modSp add mod setBg">
        <pc:chgData name="Karen Brock" userId="9132abc32e15beb5" providerId="LiveId" clId="{8ADD5E01-EF07-48D5-8393-5CD68B0E520E}" dt="2019-07-15T19:37:25.965" v="4798" actId="20577"/>
        <pc:sldMkLst>
          <pc:docMk/>
          <pc:sldMk cId="2749405434" sldId="276"/>
        </pc:sldMkLst>
        <pc:spChg chg="mod">
          <ac:chgData name="Karen Brock" userId="9132abc32e15beb5" providerId="LiveId" clId="{8ADD5E01-EF07-48D5-8393-5CD68B0E520E}" dt="2019-07-15T19:37:07.070" v="4779" actId="113"/>
          <ac:spMkLst>
            <pc:docMk/>
            <pc:sldMk cId="2749405434" sldId="276"/>
            <ac:spMk id="2" creationId="{6E652068-5F81-4F7E-BC93-03B9FAA3B3EF}"/>
          </ac:spMkLst>
        </pc:spChg>
        <pc:spChg chg="mod">
          <ac:chgData name="Karen Brock" userId="9132abc32e15beb5" providerId="LiveId" clId="{8ADD5E01-EF07-48D5-8393-5CD68B0E520E}" dt="2019-07-15T19:37:25.965" v="4798" actId="20577"/>
          <ac:spMkLst>
            <pc:docMk/>
            <pc:sldMk cId="2749405434" sldId="276"/>
            <ac:spMk id="3" creationId="{63202EBB-69B5-4921-8454-4E90B329DCA4}"/>
          </ac:spMkLst>
        </pc:spChg>
        <pc:spChg chg="add">
          <ac:chgData name="Karen Brock" userId="9132abc32e15beb5" providerId="LiveId" clId="{8ADD5E01-EF07-48D5-8393-5CD68B0E520E}" dt="2019-07-15T13:47:09.595" v="4244" actId="26606"/>
          <ac:spMkLst>
            <pc:docMk/>
            <pc:sldMk cId="2749405434" sldId="276"/>
            <ac:spMk id="8" creationId="{8D70B121-56F4-4848-B38B-182089D909FA}"/>
          </ac:spMkLst>
        </pc:spChg>
        <pc:cxnChg chg="add">
          <ac:chgData name="Karen Brock" userId="9132abc32e15beb5" providerId="LiveId" clId="{8ADD5E01-EF07-48D5-8393-5CD68B0E520E}" dt="2019-07-15T13:47:09.595" v="4244" actId="26606"/>
          <ac:cxnSpMkLst>
            <pc:docMk/>
            <pc:sldMk cId="2749405434" sldId="276"/>
            <ac:cxnSpMk id="10" creationId="{2D72A2C9-F3CA-4216-8BAD-FA4C970C3C4E}"/>
          </ac:cxnSpMkLst>
        </pc:cxnChg>
      </pc:sldChg>
      <pc:sldChg chg="addSp modSp add mod setBg">
        <pc:chgData name="Karen Brock" userId="9132abc32e15beb5" providerId="LiveId" clId="{8ADD5E01-EF07-48D5-8393-5CD68B0E520E}" dt="2019-07-15T13:56:15.632" v="4683" actId="207"/>
        <pc:sldMkLst>
          <pc:docMk/>
          <pc:sldMk cId="77310222" sldId="277"/>
        </pc:sldMkLst>
        <pc:spChg chg="mod">
          <ac:chgData name="Karen Brock" userId="9132abc32e15beb5" providerId="LiveId" clId="{8ADD5E01-EF07-48D5-8393-5CD68B0E520E}" dt="2019-07-15T13:56:15.632" v="4683" actId="207"/>
          <ac:spMkLst>
            <pc:docMk/>
            <pc:sldMk cId="77310222" sldId="277"/>
            <ac:spMk id="2" creationId="{C293CB71-F67A-4D94-92A4-5EF1DD335008}"/>
          </ac:spMkLst>
        </pc:spChg>
        <pc:spChg chg="mod">
          <ac:chgData name="Karen Brock" userId="9132abc32e15beb5" providerId="LiveId" clId="{8ADD5E01-EF07-48D5-8393-5CD68B0E520E}" dt="2019-07-15T13:55:55.161" v="4681" actId="20577"/>
          <ac:spMkLst>
            <pc:docMk/>
            <pc:sldMk cId="77310222" sldId="277"/>
            <ac:spMk id="3" creationId="{3B2F4935-B994-4FFD-BB13-7F89129DB791}"/>
          </ac:spMkLst>
        </pc:spChg>
        <pc:spChg chg="add">
          <ac:chgData name="Karen Brock" userId="9132abc32e15beb5" providerId="LiveId" clId="{8ADD5E01-EF07-48D5-8393-5CD68B0E520E}" dt="2019-07-15T13:54:42.802" v="4619" actId="26606"/>
          <ac:spMkLst>
            <pc:docMk/>
            <pc:sldMk cId="77310222" sldId="277"/>
            <ac:spMk id="10" creationId="{AFA67CD3-AB4E-4A7A-BEB8-53C445D8C44E}"/>
          </ac:spMkLst>
        </pc:spChg>
        <pc:spChg chg="add">
          <ac:chgData name="Karen Brock" userId="9132abc32e15beb5" providerId="LiveId" clId="{8ADD5E01-EF07-48D5-8393-5CD68B0E520E}" dt="2019-07-15T13:54:42.802" v="4619" actId="26606"/>
          <ac:spMkLst>
            <pc:docMk/>
            <pc:sldMk cId="77310222" sldId="277"/>
            <ac:spMk id="14" creationId="{339C8D78-A644-462F-B674-F440635E5353}"/>
          </ac:spMkLst>
        </pc:spChg>
        <pc:picChg chg="add">
          <ac:chgData name="Karen Brock" userId="9132abc32e15beb5" providerId="LiveId" clId="{8ADD5E01-EF07-48D5-8393-5CD68B0E520E}" dt="2019-07-15T13:54:42.802" v="4619" actId="26606"/>
          <ac:picMkLst>
            <pc:docMk/>
            <pc:sldMk cId="77310222" sldId="277"/>
            <ac:picMk id="7" creationId="{54FBE3F3-EEFC-4F13-AE9A-9C0246C64626}"/>
          </ac:picMkLst>
        </pc:picChg>
        <pc:picChg chg="add">
          <ac:chgData name="Karen Brock" userId="9132abc32e15beb5" providerId="LiveId" clId="{8ADD5E01-EF07-48D5-8393-5CD68B0E520E}" dt="2019-07-15T13:54:42.802" v="4619" actId="26606"/>
          <ac:picMkLst>
            <pc:docMk/>
            <pc:sldMk cId="77310222" sldId="277"/>
            <ac:picMk id="12" creationId="{07CF545F-9C2E-4446-97CD-AD92990C2B68}"/>
          </ac:picMkLst>
        </pc:pic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6.svg"/><Relationship Id="rId1" Type="http://schemas.openxmlformats.org/officeDocument/2006/relationships/image" Target="../media/image13.png"/><Relationship Id="rId6" Type="http://schemas.openxmlformats.org/officeDocument/2006/relationships/image" Target="../media/image10.svg"/><Relationship Id="rId5" Type="http://schemas.openxmlformats.org/officeDocument/2006/relationships/image" Target="../media/image15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0.svg"/><Relationship Id="rId5" Type="http://schemas.openxmlformats.org/officeDocument/2006/relationships/image" Target="../media/image1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FC774-C3C2-4A1E-A6B8-88ECA09B3BA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52E5FA8-DEDC-4D6C-BF2B-AE0B89A97E4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Roles of JOC, Solicitor, CBA, school policy (do you have one)?</a:t>
          </a:r>
        </a:p>
      </dgm:t>
    </dgm:pt>
    <dgm:pt modelId="{B184781C-6EC0-4848-96C5-AFAEF6046736}" type="parTrans" cxnId="{18AFFCDF-3353-4457-B241-512311E432F6}">
      <dgm:prSet/>
      <dgm:spPr/>
      <dgm:t>
        <a:bodyPr/>
        <a:lstStyle/>
        <a:p>
          <a:endParaRPr lang="en-US"/>
        </a:p>
      </dgm:t>
    </dgm:pt>
    <dgm:pt modelId="{54A987C8-6C60-400F-9D50-BDB3F4644AF9}" type="sibTrans" cxnId="{18AFFCDF-3353-4457-B241-512311E432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5D6C469-B432-490E-AD50-35BE9236E5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Job Description </a:t>
          </a:r>
        </a:p>
      </dgm:t>
    </dgm:pt>
    <dgm:pt modelId="{1F15969E-D4DD-4310-86FB-43520DF6C15C}" type="parTrans" cxnId="{F2F01C88-3EB4-4C09-9013-3F0FA75EF18C}">
      <dgm:prSet/>
      <dgm:spPr/>
      <dgm:t>
        <a:bodyPr/>
        <a:lstStyle/>
        <a:p>
          <a:endParaRPr lang="en-US"/>
        </a:p>
      </dgm:t>
    </dgm:pt>
    <dgm:pt modelId="{5C31D7D6-CE04-4E21-ADB1-45B084ED0101}" type="sibTrans" cxnId="{F2F01C88-3EB4-4C09-9013-3F0FA75EF1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B90ED80-AB0D-43E4-8582-F61414F98F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Advertising</a:t>
          </a:r>
        </a:p>
      </dgm:t>
    </dgm:pt>
    <dgm:pt modelId="{ED1208EE-E727-43EC-B9EC-D411A174B6AF}" type="parTrans" cxnId="{528D41F0-C455-4C53-BCC0-C68120895E8C}">
      <dgm:prSet/>
      <dgm:spPr/>
      <dgm:t>
        <a:bodyPr/>
        <a:lstStyle/>
        <a:p>
          <a:endParaRPr lang="en-US"/>
        </a:p>
      </dgm:t>
    </dgm:pt>
    <dgm:pt modelId="{B70D9952-FA2F-4400-9FFC-7662261791AE}" type="sibTrans" cxnId="{528D41F0-C455-4C53-BCC0-C68120895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F6520C7-FA97-403B-95AD-11382673BD5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Criteria for Interviewing Candidates</a:t>
          </a:r>
        </a:p>
      </dgm:t>
    </dgm:pt>
    <dgm:pt modelId="{74F4EFBC-B05A-4F3A-B7FB-B3067B9210F2}" type="parTrans" cxnId="{63DA8B22-CD1C-4596-B3D7-BF106F86F2AF}">
      <dgm:prSet/>
      <dgm:spPr/>
      <dgm:t>
        <a:bodyPr/>
        <a:lstStyle/>
        <a:p>
          <a:endParaRPr lang="en-US"/>
        </a:p>
      </dgm:t>
    </dgm:pt>
    <dgm:pt modelId="{1F28AE28-8845-43C8-A454-1B3A6EA87E48}" type="sibTrans" cxnId="{63DA8B22-CD1C-4596-B3D7-BF106F86F2A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9661DB2-9928-402E-B68E-DEE7B2237A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EEOC and Veterans/Affirmative Action </a:t>
          </a:r>
        </a:p>
      </dgm:t>
    </dgm:pt>
    <dgm:pt modelId="{5C25AE75-2C78-4744-8BB2-9454DC932A0A}" type="parTrans" cxnId="{45EBB3F1-288A-4151-845C-D59D145AE72E}">
      <dgm:prSet/>
      <dgm:spPr/>
      <dgm:t>
        <a:bodyPr/>
        <a:lstStyle/>
        <a:p>
          <a:endParaRPr lang="en-US"/>
        </a:p>
      </dgm:t>
    </dgm:pt>
    <dgm:pt modelId="{B4258828-47EB-4B6C-81D5-E7BC0A4E8137}" type="sibTrans" cxnId="{45EBB3F1-288A-4151-845C-D59D145AE72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58A0CB2-99A9-4FBD-BE06-38EF4BE964A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Interview Process/procedure</a:t>
          </a:r>
        </a:p>
      </dgm:t>
    </dgm:pt>
    <dgm:pt modelId="{BF793BE0-D8E7-421B-9041-481D20A8CBE5}" type="parTrans" cxnId="{04BC6A49-F7B6-4CB9-9DC5-367E4E7F1D26}">
      <dgm:prSet/>
      <dgm:spPr/>
      <dgm:t>
        <a:bodyPr/>
        <a:lstStyle/>
        <a:p>
          <a:endParaRPr lang="en-US"/>
        </a:p>
      </dgm:t>
    </dgm:pt>
    <dgm:pt modelId="{8E75A9B7-DA23-41DE-A998-0194E8424D1E}" type="sibTrans" cxnId="{04BC6A49-F7B6-4CB9-9DC5-367E4E7F1D2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A05B5C5-84D7-4600-BA5D-B122CCBA41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Follow-up to the interview</a:t>
          </a:r>
        </a:p>
      </dgm:t>
    </dgm:pt>
    <dgm:pt modelId="{4E7F9F5A-C275-4A82-9D65-4E132F5B8D5C}" type="parTrans" cxnId="{BD4A501A-EAF8-4A77-945D-3685AD07F71C}">
      <dgm:prSet/>
      <dgm:spPr/>
      <dgm:t>
        <a:bodyPr/>
        <a:lstStyle/>
        <a:p>
          <a:endParaRPr lang="en-US"/>
        </a:p>
      </dgm:t>
    </dgm:pt>
    <dgm:pt modelId="{D39F9DDD-8EB6-4B72-9FED-4F4A4CE074B9}" type="sibTrans" cxnId="{BD4A501A-EAF8-4A77-945D-3685AD07F71C}">
      <dgm:prSet/>
      <dgm:spPr/>
      <dgm:t>
        <a:bodyPr/>
        <a:lstStyle/>
        <a:p>
          <a:endParaRPr lang="en-US"/>
        </a:p>
      </dgm:t>
    </dgm:pt>
    <dgm:pt modelId="{5DF720E7-4CA6-4B34-B574-B6B25589CCAF}" type="pres">
      <dgm:prSet presAssocID="{2A1FC774-C3C2-4A1E-A6B8-88ECA09B3BAC}" presName="linear" presStyleCnt="0">
        <dgm:presLayoutVars>
          <dgm:animLvl val="lvl"/>
          <dgm:resizeHandles val="exact"/>
        </dgm:presLayoutVars>
      </dgm:prSet>
      <dgm:spPr/>
    </dgm:pt>
    <dgm:pt modelId="{CF6DA1E0-F316-4353-A05D-BBD7132CA5AD}" type="pres">
      <dgm:prSet presAssocID="{B52E5FA8-DEDC-4D6C-BF2B-AE0B89A97E4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DAFD13B-891C-4B72-BC06-903F44CD531D}" type="pres">
      <dgm:prSet presAssocID="{54A987C8-6C60-400F-9D50-BDB3F4644AF9}" presName="spacer" presStyleCnt="0"/>
      <dgm:spPr/>
    </dgm:pt>
    <dgm:pt modelId="{537556F1-B680-46FC-9246-DA39319F3F03}" type="pres">
      <dgm:prSet presAssocID="{F5D6C469-B432-490E-AD50-35BE9236E54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A60AA9E-6C6D-4DB9-9DE8-DABA0A4F704D}" type="pres">
      <dgm:prSet presAssocID="{5C31D7D6-CE04-4E21-ADB1-45B084ED0101}" presName="spacer" presStyleCnt="0"/>
      <dgm:spPr/>
    </dgm:pt>
    <dgm:pt modelId="{6923B523-44F5-44FD-9055-FA8400AF1358}" type="pres">
      <dgm:prSet presAssocID="{4B90ED80-AB0D-43E4-8582-F61414F98F1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8E88A50-88DF-4857-AAB4-C38D19317870}" type="pres">
      <dgm:prSet presAssocID="{B70D9952-FA2F-4400-9FFC-7662261791AE}" presName="spacer" presStyleCnt="0"/>
      <dgm:spPr/>
    </dgm:pt>
    <dgm:pt modelId="{753933BC-BD13-405C-AB85-E5C2E1EDC8A1}" type="pres">
      <dgm:prSet presAssocID="{1F6520C7-FA97-403B-95AD-11382673BD5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08079DD-33D9-4435-9B37-735E424038B8}" type="pres">
      <dgm:prSet presAssocID="{1F28AE28-8845-43C8-A454-1B3A6EA87E48}" presName="spacer" presStyleCnt="0"/>
      <dgm:spPr/>
    </dgm:pt>
    <dgm:pt modelId="{367FDFB2-4D28-4E55-A641-30AE0FBE1BBF}" type="pres">
      <dgm:prSet presAssocID="{19661DB2-9928-402E-B68E-DEE7B2237A4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18D4A5D-1022-45C6-8586-942D54982CBC}" type="pres">
      <dgm:prSet presAssocID="{B4258828-47EB-4B6C-81D5-E7BC0A4E8137}" presName="spacer" presStyleCnt="0"/>
      <dgm:spPr/>
    </dgm:pt>
    <dgm:pt modelId="{24AE30AA-6A8A-4FD7-AB43-77715BE72F33}" type="pres">
      <dgm:prSet presAssocID="{F58A0CB2-99A9-4FBD-BE06-38EF4BE964A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E307482-C419-4C83-9607-758B08445F20}" type="pres">
      <dgm:prSet presAssocID="{8E75A9B7-DA23-41DE-A998-0194E8424D1E}" presName="spacer" presStyleCnt="0"/>
      <dgm:spPr/>
    </dgm:pt>
    <dgm:pt modelId="{C6234BB0-B478-4995-A5C0-6FD6427785AB}" type="pres">
      <dgm:prSet presAssocID="{BA05B5C5-84D7-4600-BA5D-B122CCBA410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D4A501A-EAF8-4A77-945D-3685AD07F71C}" srcId="{2A1FC774-C3C2-4A1E-A6B8-88ECA09B3BAC}" destId="{BA05B5C5-84D7-4600-BA5D-B122CCBA4101}" srcOrd="6" destOrd="0" parTransId="{4E7F9F5A-C275-4A82-9D65-4E132F5B8D5C}" sibTransId="{D39F9DDD-8EB6-4B72-9FED-4F4A4CE074B9}"/>
    <dgm:cxn modelId="{63DA8B22-CD1C-4596-B3D7-BF106F86F2AF}" srcId="{2A1FC774-C3C2-4A1E-A6B8-88ECA09B3BAC}" destId="{1F6520C7-FA97-403B-95AD-11382673BD5D}" srcOrd="3" destOrd="0" parTransId="{74F4EFBC-B05A-4F3A-B7FB-B3067B9210F2}" sibTransId="{1F28AE28-8845-43C8-A454-1B3A6EA87E48}"/>
    <dgm:cxn modelId="{27ACE138-743A-4914-BF62-40BB1B6DAA3C}" type="presOf" srcId="{F58A0CB2-99A9-4FBD-BE06-38EF4BE964AA}" destId="{24AE30AA-6A8A-4FD7-AB43-77715BE72F33}" srcOrd="0" destOrd="0" presId="urn:microsoft.com/office/officeart/2005/8/layout/vList2"/>
    <dgm:cxn modelId="{2879E060-EA28-4E24-A308-4C432CE71E23}" type="presOf" srcId="{2A1FC774-C3C2-4A1E-A6B8-88ECA09B3BAC}" destId="{5DF720E7-4CA6-4B34-B574-B6B25589CCAF}" srcOrd="0" destOrd="0" presId="urn:microsoft.com/office/officeart/2005/8/layout/vList2"/>
    <dgm:cxn modelId="{04BC6A49-F7B6-4CB9-9DC5-367E4E7F1D26}" srcId="{2A1FC774-C3C2-4A1E-A6B8-88ECA09B3BAC}" destId="{F58A0CB2-99A9-4FBD-BE06-38EF4BE964AA}" srcOrd="5" destOrd="0" parTransId="{BF793BE0-D8E7-421B-9041-481D20A8CBE5}" sibTransId="{8E75A9B7-DA23-41DE-A998-0194E8424D1E}"/>
    <dgm:cxn modelId="{7E2A0B5A-13A4-4501-AA37-4C17770C58DB}" type="presOf" srcId="{4B90ED80-AB0D-43E4-8582-F61414F98F1A}" destId="{6923B523-44F5-44FD-9055-FA8400AF1358}" srcOrd="0" destOrd="0" presId="urn:microsoft.com/office/officeart/2005/8/layout/vList2"/>
    <dgm:cxn modelId="{F2F01C88-3EB4-4C09-9013-3F0FA75EF18C}" srcId="{2A1FC774-C3C2-4A1E-A6B8-88ECA09B3BAC}" destId="{F5D6C469-B432-490E-AD50-35BE9236E544}" srcOrd="1" destOrd="0" parTransId="{1F15969E-D4DD-4310-86FB-43520DF6C15C}" sibTransId="{5C31D7D6-CE04-4E21-ADB1-45B084ED0101}"/>
    <dgm:cxn modelId="{D11EE797-15BC-4310-80C5-F559552ABC38}" type="presOf" srcId="{19661DB2-9928-402E-B68E-DEE7B2237A44}" destId="{367FDFB2-4D28-4E55-A641-30AE0FBE1BBF}" srcOrd="0" destOrd="0" presId="urn:microsoft.com/office/officeart/2005/8/layout/vList2"/>
    <dgm:cxn modelId="{FB4733C6-A6D4-40F4-8ADF-6F3757D49BC3}" type="presOf" srcId="{BA05B5C5-84D7-4600-BA5D-B122CCBA4101}" destId="{C6234BB0-B478-4995-A5C0-6FD6427785AB}" srcOrd="0" destOrd="0" presId="urn:microsoft.com/office/officeart/2005/8/layout/vList2"/>
    <dgm:cxn modelId="{589D25DC-2D8A-4E15-AD32-EC1BD5022220}" type="presOf" srcId="{F5D6C469-B432-490E-AD50-35BE9236E544}" destId="{537556F1-B680-46FC-9246-DA39319F3F03}" srcOrd="0" destOrd="0" presId="urn:microsoft.com/office/officeart/2005/8/layout/vList2"/>
    <dgm:cxn modelId="{18AFFCDF-3353-4457-B241-512311E432F6}" srcId="{2A1FC774-C3C2-4A1E-A6B8-88ECA09B3BAC}" destId="{B52E5FA8-DEDC-4D6C-BF2B-AE0B89A97E4D}" srcOrd="0" destOrd="0" parTransId="{B184781C-6EC0-4848-96C5-AFAEF6046736}" sibTransId="{54A987C8-6C60-400F-9D50-BDB3F4644AF9}"/>
    <dgm:cxn modelId="{3E4C20EB-6A33-476D-8A42-567EA6180252}" type="presOf" srcId="{1F6520C7-FA97-403B-95AD-11382673BD5D}" destId="{753933BC-BD13-405C-AB85-E5C2E1EDC8A1}" srcOrd="0" destOrd="0" presId="urn:microsoft.com/office/officeart/2005/8/layout/vList2"/>
    <dgm:cxn modelId="{528D41F0-C455-4C53-BCC0-C68120895E8C}" srcId="{2A1FC774-C3C2-4A1E-A6B8-88ECA09B3BAC}" destId="{4B90ED80-AB0D-43E4-8582-F61414F98F1A}" srcOrd="2" destOrd="0" parTransId="{ED1208EE-E727-43EC-B9EC-D411A174B6AF}" sibTransId="{B70D9952-FA2F-4400-9FFC-7662261791AE}"/>
    <dgm:cxn modelId="{45EBB3F1-288A-4151-845C-D59D145AE72E}" srcId="{2A1FC774-C3C2-4A1E-A6B8-88ECA09B3BAC}" destId="{19661DB2-9928-402E-B68E-DEE7B2237A44}" srcOrd="4" destOrd="0" parTransId="{5C25AE75-2C78-4744-8BB2-9454DC932A0A}" sibTransId="{B4258828-47EB-4B6C-81D5-E7BC0A4E8137}"/>
    <dgm:cxn modelId="{B7E86DF5-226F-40E2-A16B-34A686ED3251}" type="presOf" srcId="{B52E5FA8-DEDC-4D6C-BF2B-AE0B89A97E4D}" destId="{CF6DA1E0-F316-4353-A05D-BBD7132CA5AD}" srcOrd="0" destOrd="0" presId="urn:microsoft.com/office/officeart/2005/8/layout/vList2"/>
    <dgm:cxn modelId="{ABC11616-F7B8-4AE7-AE69-972B810244F0}" type="presParOf" srcId="{5DF720E7-4CA6-4B34-B574-B6B25589CCAF}" destId="{CF6DA1E0-F316-4353-A05D-BBD7132CA5AD}" srcOrd="0" destOrd="0" presId="urn:microsoft.com/office/officeart/2005/8/layout/vList2"/>
    <dgm:cxn modelId="{2EBB1500-19C2-48BC-A2C3-508313918BD4}" type="presParOf" srcId="{5DF720E7-4CA6-4B34-B574-B6B25589CCAF}" destId="{EDAFD13B-891C-4B72-BC06-903F44CD531D}" srcOrd="1" destOrd="0" presId="urn:microsoft.com/office/officeart/2005/8/layout/vList2"/>
    <dgm:cxn modelId="{D091AD81-F003-4F1A-AF75-FCB156CD38E4}" type="presParOf" srcId="{5DF720E7-4CA6-4B34-B574-B6B25589CCAF}" destId="{537556F1-B680-46FC-9246-DA39319F3F03}" srcOrd="2" destOrd="0" presId="urn:microsoft.com/office/officeart/2005/8/layout/vList2"/>
    <dgm:cxn modelId="{A10009A4-5FA8-4F9D-8133-5353A3EE1167}" type="presParOf" srcId="{5DF720E7-4CA6-4B34-B574-B6B25589CCAF}" destId="{2A60AA9E-6C6D-4DB9-9DE8-DABA0A4F704D}" srcOrd="3" destOrd="0" presId="urn:microsoft.com/office/officeart/2005/8/layout/vList2"/>
    <dgm:cxn modelId="{B4033FB1-BE97-46D3-905C-C886C191A40E}" type="presParOf" srcId="{5DF720E7-4CA6-4B34-B574-B6B25589CCAF}" destId="{6923B523-44F5-44FD-9055-FA8400AF1358}" srcOrd="4" destOrd="0" presId="urn:microsoft.com/office/officeart/2005/8/layout/vList2"/>
    <dgm:cxn modelId="{F812009D-976F-4A1F-BD87-530393BCCAA5}" type="presParOf" srcId="{5DF720E7-4CA6-4B34-B574-B6B25589CCAF}" destId="{98E88A50-88DF-4857-AAB4-C38D19317870}" srcOrd="5" destOrd="0" presId="urn:microsoft.com/office/officeart/2005/8/layout/vList2"/>
    <dgm:cxn modelId="{75957C60-B8F0-4AD9-842E-C814EAAEE7F6}" type="presParOf" srcId="{5DF720E7-4CA6-4B34-B574-B6B25589CCAF}" destId="{753933BC-BD13-405C-AB85-E5C2E1EDC8A1}" srcOrd="6" destOrd="0" presId="urn:microsoft.com/office/officeart/2005/8/layout/vList2"/>
    <dgm:cxn modelId="{1652DC1D-147B-4DFF-AA56-E5060A3FEFE1}" type="presParOf" srcId="{5DF720E7-4CA6-4B34-B574-B6B25589CCAF}" destId="{A08079DD-33D9-4435-9B37-735E424038B8}" srcOrd="7" destOrd="0" presId="urn:microsoft.com/office/officeart/2005/8/layout/vList2"/>
    <dgm:cxn modelId="{B15BDFDA-7DCD-46B1-8D12-98FBC8397950}" type="presParOf" srcId="{5DF720E7-4CA6-4B34-B574-B6B25589CCAF}" destId="{367FDFB2-4D28-4E55-A641-30AE0FBE1BBF}" srcOrd="8" destOrd="0" presId="urn:microsoft.com/office/officeart/2005/8/layout/vList2"/>
    <dgm:cxn modelId="{C19BD601-FA81-4C11-B22D-F49D4F202E27}" type="presParOf" srcId="{5DF720E7-4CA6-4B34-B574-B6B25589CCAF}" destId="{D18D4A5D-1022-45C6-8586-942D54982CBC}" srcOrd="9" destOrd="0" presId="urn:microsoft.com/office/officeart/2005/8/layout/vList2"/>
    <dgm:cxn modelId="{222272F4-492D-4A11-98DC-6078DF550D3C}" type="presParOf" srcId="{5DF720E7-4CA6-4B34-B574-B6B25589CCAF}" destId="{24AE30AA-6A8A-4FD7-AB43-77715BE72F33}" srcOrd="10" destOrd="0" presId="urn:microsoft.com/office/officeart/2005/8/layout/vList2"/>
    <dgm:cxn modelId="{77798755-52D3-4BEF-A003-F4807821A923}" type="presParOf" srcId="{5DF720E7-4CA6-4B34-B574-B6B25589CCAF}" destId="{7E307482-C419-4C83-9607-758B08445F20}" srcOrd="11" destOrd="0" presId="urn:microsoft.com/office/officeart/2005/8/layout/vList2"/>
    <dgm:cxn modelId="{4D8AE49B-C7C4-4EB7-BB0C-7FACF437E6D5}" type="presParOf" srcId="{5DF720E7-4CA6-4B34-B574-B6B25589CCAF}" destId="{C6234BB0-B478-4995-A5C0-6FD6427785A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489C3C-F678-4996-AF67-F4462697CE4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14CD44-75DC-4665-ACD5-A6EB800A8304}">
      <dgm:prSet custT="1"/>
      <dgm:spPr/>
      <dgm:t>
        <a:bodyPr/>
        <a:lstStyle/>
        <a:p>
          <a:r>
            <a:rPr lang="en-US" sz="2800" dirty="0"/>
            <a:t>How do you select the candidates?</a:t>
          </a:r>
        </a:p>
      </dgm:t>
    </dgm:pt>
    <dgm:pt modelId="{1C95049E-51D6-4DC3-AE5F-C4951117CB6D}" type="parTrans" cxnId="{88E18E2F-1892-4A34-8B24-9B2E0B5D3300}">
      <dgm:prSet/>
      <dgm:spPr/>
      <dgm:t>
        <a:bodyPr/>
        <a:lstStyle/>
        <a:p>
          <a:endParaRPr lang="en-US"/>
        </a:p>
      </dgm:t>
    </dgm:pt>
    <dgm:pt modelId="{47D75385-5DA6-4FC6-A6B8-BF6F7FB31CF6}" type="sibTrans" cxnId="{88E18E2F-1892-4A34-8B24-9B2E0B5D3300}">
      <dgm:prSet/>
      <dgm:spPr/>
      <dgm:t>
        <a:bodyPr/>
        <a:lstStyle/>
        <a:p>
          <a:endParaRPr lang="en-US"/>
        </a:p>
      </dgm:t>
    </dgm:pt>
    <dgm:pt modelId="{296BE4B3-ED60-4B5E-B0BA-5080295C589A}">
      <dgm:prSet custT="1"/>
      <dgm:spPr/>
      <dgm:t>
        <a:bodyPr/>
        <a:lstStyle/>
        <a:p>
          <a:r>
            <a:rPr lang="en-US" sz="2800" dirty="0"/>
            <a:t>What are the interview procedures?  More than one interview? Reference checks?</a:t>
          </a:r>
        </a:p>
      </dgm:t>
    </dgm:pt>
    <dgm:pt modelId="{55068544-BBA8-4001-89FE-759DE06842B8}" type="parTrans" cxnId="{8BD8FADB-DDE8-4271-8F54-55D834E08770}">
      <dgm:prSet/>
      <dgm:spPr/>
      <dgm:t>
        <a:bodyPr/>
        <a:lstStyle/>
        <a:p>
          <a:endParaRPr lang="en-US"/>
        </a:p>
      </dgm:t>
    </dgm:pt>
    <dgm:pt modelId="{3F78F68E-46D4-4B4E-AB06-ECA2DF3A3196}" type="sibTrans" cxnId="{8BD8FADB-DDE8-4271-8F54-55D834E08770}">
      <dgm:prSet/>
      <dgm:spPr/>
      <dgm:t>
        <a:bodyPr/>
        <a:lstStyle/>
        <a:p>
          <a:endParaRPr lang="en-US"/>
        </a:p>
      </dgm:t>
    </dgm:pt>
    <dgm:pt modelId="{293AEA01-D1A6-4225-A4BF-54864CC52434}">
      <dgm:prSet custT="1"/>
      <dgm:spPr/>
      <dgm:t>
        <a:bodyPr/>
        <a:lstStyle/>
        <a:p>
          <a:r>
            <a:rPr lang="en-US" sz="2800" dirty="0"/>
            <a:t>What are good interview questions?</a:t>
          </a:r>
        </a:p>
      </dgm:t>
    </dgm:pt>
    <dgm:pt modelId="{FEFA7449-9214-4CF4-B660-DDA39D870C54}" type="parTrans" cxnId="{F1F5CA6A-0445-4108-BFBC-E5C8695E0456}">
      <dgm:prSet/>
      <dgm:spPr/>
      <dgm:t>
        <a:bodyPr/>
        <a:lstStyle/>
        <a:p>
          <a:endParaRPr lang="en-US"/>
        </a:p>
      </dgm:t>
    </dgm:pt>
    <dgm:pt modelId="{C8D72A50-A0F9-4F01-B53C-59E4906D41FE}" type="sibTrans" cxnId="{F1F5CA6A-0445-4108-BFBC-E5C8695E0456}">
      <dgm:prSet/>
      <dgm:spPr/>
      <dgm:t>
        <a:bodyPr/>
        <a:lstStyle/>
        <a:p>
          <a:endParaRPr lang="en-US"/>
        </a:p>
      </dgm:t>
    </dgm:pt>
    <dgm:pt modelId="{09C810ED-B89F-4162-A20C-5135327D615F}">
      <dgm:prSet custT="1"/>
      <dgm:spPr/>
      <dgm:t>
        <a:bodyPr/>
        <a:lstStyle/>
        <a:p>
          <a:r>
            <a:rPr lang="en-US" sz="2800" dirty="0"/>
            <a:t>Interview committee?</a:t>
          </a:r>
        </a:p>
      </dgm:t>
    </dgm:pt>
    <dgm:pt modelId="{8A832667-1C16-43BA-9F9D-0EF017F74D87}" type="parTrans" cxnId="{5F199DAB-3020-4296-A791-B70E357B8EC7}">
      <dgm:prSet/>
      <dgm:spPr/>
      <dgm:t>
        <a:bodyPr/>
        <a:lstStyle/>
        <a:p>
          <a:endParaRPr lang="en-US"/>
        </a:p>
      </dgm:t>
    </dgm:pt>
    <dgm:pt modelId="{25A9B9F1-F775-4900-9294-180F1CE861CA}" type="sibTrans" cxnId="{5F199DAB-3020-4296-A791-B70E357B8EC7}">
      <dgm:prSet/>
      <dgm:spPr/>
      <dgm:t>
        <a:bodyPr/>
        <a:lstStyle/>
        <a:p>
          <a:endParaRPr lang="en-US"/>
        </a:p>
      </dgm:t>
    </dgm:pt>
    <dgm:pt modelId="{0BEE67A5-6FF3-49EA-8337-3E29F41DF148}" type="pres">
      <dgm:prSet presAssocID="{90489C3C-F678-4996-AF67-F4462697CE41}" presName="linear" presStyleCnt="0">
        <dgm:presLayoutVars>
          <dgm:animLvl val="lvl"/>
          <dgm:resizeHandles val="exact"/>
        </dgm:presLayoutVars>
      </dgm:prSet>
      <dgm:spPr/>
    </dgm:pt>
    <dgm:pt modelId="{28DD828F-6C43-443B-BAAB-6EC9733716B5}" type="pres">
      <dgm:prSet presAssocID="{4A14CD44-75DC-4665-ACD5-A6EB800A830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0B81ED0-3CC0-486D-92AF-6775A2BD4469}" type="pres">
      <dgm:prSet presAssocID="{47D75385-5DA6-4FC6-A6B8-BF6F7FB31CF6}" presName="spacer" presStyleCnt="0"/>
      <dgm:spPr/>
    </dgm:pt>
    <dgm:pt modelId="{94E3CF13-9744-4228-8EF1-6CCFAE80A9FF}" type="pres">
      <dgm:prSet presAssocID="{296BE4B3-ED60-4B5E-B0BA-5080295C589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0D463BF-A86D-41F8-A254-7E8AF565E504}" type="pres">
      <dgm:prSet presAssocID="{3F78F68E-46D4-4B4E-AB06-ECA2DF3A3196}" presName="spacer" presStyleCnt="0"/>
      <dgm:spPr/>
    </dgm:pt>
    <dgm:pt modelId="{42DC4F9A-A159-4C32-A304-4F54DC915F46}" type="pres">
      <dgm:prSet presAssocID="{09C810ED-B89F-4162-A20C-5135327D61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1D819A6-DEA0-420F-98EE-59713B51078E}" type="pres">
      <dgm:prSet presAssocID="{25A9B9F1-F775-4900-9294-180F1CE861CA}" presName="spacer" presStyleCnt="0"/>
      <dgm:spPr/>
    </dgm:pt>
    <dgm:pt modelId="{3652E9BC-E38F-4045-9E41-62C26B60A8A1}" type="pres">
      <dgm:prSet presAssocID="{293AEA01-D1A6-4225-A4BF-54864CC5243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52A50C-9FBC-44D0-850F-CD8EE6CF731C}" type="presOf" srcId="{90489C3C-F678-4996-AF67-F4462697CE41}" destId="{0BEE67A5-6FF3-49EA-8337-3E29F41DF148}" srcOrd="0" destOrd="0" presId="urn:microsoft.com/office/officeart/2005/8/layout/vList2"/>
    <dgm:cxn modelId="{251F3C11-BEDD-4C9C-B37B-64F06CE3DCF3}" type="presOf" srcId="{4A14CD44-75DC-4665-ACD5-A6EB800A8304}" destId="{28DD828F-6C43-443B-BAAB-6EC9733716B5}" srcOrd="0" destOrd="0" presId="urn:microsoft.com/office/officeart/2005/8/layout/vList2"/>
    <dgm:cxn modelId="{88E18E2F-1892-4A34-8B24-9B2E0B5D3300}" srcId="{90489C3C-F678-4996-AF67-F4462697CE41}" destId="{4A14CD44-75DC-4665-ACD5-A6EB800A8304}" srcOrd="0" destOrd="0" parTransId="{1C95049E-51D6-4DC3-AE5F-C4951117CB6D}" sibTransId="{47D75385-5DA6-4FC6-A6B8-BF6F7FB31CF6}"/>
    <dgm:cxn modelId="{45390E3A-6FEB-45A9-862F-C82806D78D3A}" type="presOf" srcId="{296BE4B3-ED60-4B5E-B0BA-5080295C589A}" destId="{94E3CF13-9744-4228-8EF1-6CCFAE80A9FF}" srcOrd="0" destOrd="0" presId="urn:microsoft.com/office/officeart/2005/8/layout/vList2"/>
    <dgm:cxn modelId="{F1F5CA6A-0445-4108-BFBC-E5C8695E0456}" srcId="{90489C3C-F678-4996-AF67-F4462697CE41}" destId="{293AEA01-D1A6-4225-A4BF-54864CC52434}" srcOrd="3" destOrd="0" parTransId="{FEFA7449-9214-4CF4-B660-DDA39D870C54}" sibTransId="{C8D72A50-A0F9-4F01-B53C-59E4906D41FE}"/>
    <dgm:cxn modelId="{5F199DAB-3020-4296-A791-B70E357B8EC7}" srcId="{90489C3C-F678-4996-AF67-F4462697CE41}" destId="{09C810ED-B89F-4162-A20C-5135327D615F}" srcOrd="2" destOrd="0" parTransId="{8A832667-1C16-43BA-9F9D-0EF017F74D87}" sibTransId="{25A9B9F1-F775-4900-9294-180F1CE861CA}"/>
    <dgm:cxn modelId="{8BD8FADB-DDE8-4271-8F54-55D834E08770}" srcId="{90489C3C-F678-4996-AF67-F4462697CE41}" destId="{296BE4B3-ED60-4B5E-B0BA-5080295C589A}" srcOrd="1" destOrd="0" parTransId="{55068544-BBA8-4001-89FE-759DE06842B8}" sibTransId="{3F78F68E-46D4-4B4E-AB06-ECA2DF3A3196}"/>
    <dgm:cxn modelId="{DC6A72E9-6EF5-4FDD-9C6C-1593EF5D6CFC}" type="presOf" srcId="{09C810ED-B89F-4162-A20C-5135327D615F}" destId="{42DC4F9A-A159-4C32-A304-4F54DC915F46}" srcOrd="0" destOrd="0" presId="urn:microsoft.com/office/officeart/2005/8/layout/vList2"/>
    <dgm:cxn modelId="{4DFEAEF2-B657-48C5-BC62-5EAA779D27E9}" type="presOf" srcId="{293AEA01-D1A6-4225-A4BF-54864CC52434}" destId="{3652E9BC-E38F-4045-9E41-62C26B60A8A1}" srcOrd="0" destOrd="0" presId="urn:microsoft.com/office/officeart/2005/8/layout/vList2"/>
    <dgm:cxn modelId="{894C1E0A-A972-47C8-AC19-0BBF21C09213}" type="presParOf" srcId="{0BEE67A5-6FF3-49EA-8337-3E29F41DF148}" destId="{28DD828F-6C43-443B-BAAB-6EC9733716B5}" srcOrd="0" destOrd="0" presId="urn:microsoft.com/office/officeart/2005/8/layout/vList2"/>
    <dgm:cxn modelId="{62FC466A-5028-4F83-BE5A-6B8C7158B138}" type="presParOf" srcId="{0BEE67A5-6FF3-49EA-8337-3E29F41DF148}" destId="{E0B81ED0-3CC0-486D-92AF-6775A2BD4469}" srcOrd="1" destOrd="0" presId="urn:microsoft.com/office/officeart/2005/8/layout/vList2"/>
    <dgm:cxn modelId="{1499BFE7-FF4B-411E-8104-AA753CF14DA0}" type="presParOf" srcId="{0BEE67A5-6FF3-49EA-8337-3E29F41DF148}" destId="{94E3CF13-9744-4228-8EF1-6CCFAE80A9FF}" srcOrd="2" destOrd="0" presId="urn:microsoft.com/office/officeart/2005/8/layout/vList2"/>
    <dgm:cxn modelId="{BCCC9263-8318-4AF1-B937-870B9EBBB670}" type="presParOf" srcId="{0BEE67A5-6FF3-49EA-8337-3E29F41DF148}" destId="{10D463BF-A86D-41F8-A254-7E8AF565E504}" srcOrd="3" destOrd="0" presId="urn:microsoft.com/office/officeart/2005/8/layout/vList2"/>
    <dgm:cxn modelId="{4B954010-3DB5-40C8-B43F-A3C55EB5A27F}" type="presParOf" srcId="{0BEE67A5-6FF3-49EA-8337-3E29F41DF148}" destId="{42DC4F9A-A159-4C32-A304-4F54DC915F46}" srcOrd="4" destOrd="0" presId="urn:microsoft.com/office/officeart/2005/8/layout/vList2"/>
    <dgm:cxn modelId="{ACE00535-1FCB-4025-A4AB-DDE56F9809A1}" type="presParOf" srcId="{0BEE67A5-6FF3-49EA-8337-3E29F41DF148}" destId="{01D819A6-DEA0-420F-98EE-59713B51078E}" srcOrd="5" destOrd="0" presId="urn:microsoft.com/office/officeart/2005/8/layout/vList2"/>
    <dgm:cxn modelId="{451C38C7-3D8F-4F49-9CBC-F433441663DB}" type="presParOf" srcId="{0BEE67A5-6FF3-49EA-8337-3E29F41DF148}" destId="{3652E9BC-E38F-4045-9E41-62C26B60A8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671BD-C31D-4ACA-AF2A-220AE6390C8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DCCC355-C8C0-4C7F-921B-668C6A60B2AC}">
      <dgm:prSet/>
      <dgm:spPr/>
      <dgm:t>
        <a:bodyPr/>
        <a:lstStyle/>
        <a:p>
          <a:r>
            <a:rPr lang="en-US"/>
            <a:t>Provide a mentor</a:t>
          </a:r>
        </a:p>
      </dgm:t>
    </dgm:pt>
    <dgm:pt modelId="{CB31700C-02FD-4E66-9806-6C3730845F69}" type="parTrans" cxnId="{9972E85A-D969-43CF-A74E-E72E64A0C448}">
      <dgm:prSet/>
      <dgm:spPr/>
      <dgm:t>
        <a:bodyPr/>
        <a:lstStyle/>
        <a:p>
          <a:endParaRPr lang="en-US"/>
        </a:p>
      </dgm:t>
    </dgm:pt>
    <dgm:pt modelId="{8E60D49E-64C9-4572-BBA2-49EBC08FC468}" type="sibTrans" cxnId="{9972E85A-D969-43CF-A74E-E72E64A0C448}">
      <dgm:prSet/>
      <dgm:spPr/>
      <dgm:t>
        <a:bodyPr/>
        <a:lstStyle/>
        <a:p>
          <a:endParaRPr lang="en-US"/>
        </a:p>
      </dgm:t>
    </dgm:pt>
    <dgm:pt modelId="{BE1A0CF2-14C0-4869-A35A-4B03D81CFD14}">
      <dgm:prSet/>
      <dgm:spPr/>
      <dgm:t>
        <a:bodyPr/>
        <a:lstStyle/>
        <a:p>
          <a:r>
            <a:rPr lang="en-US"/>
            <a:t>Qualifications for a mentor?</a:t>
          </a:r>
        </a:p>
      </dgm:t>
    </dgm:pt>
    <dgm:pt modelId="{6D8908B7-E9A5-4244-AB64-E8C39F627A8A}" type="parTrans" cxnId="{8ABFC756-86EE-4CFE-B98F-FEAEA61CACBF}">
      <dgm:prSet/>
      <dgm:spPr/>
      <dgm:t>
        <a:bodyPr/>
        <a:lstStyle/>
        <a:p>
          <a:endParaRPr lang="en-US"/>
        </a:p>
      </dgm:t>
    </dgm:pt>
    <dgm:pt modelId="{F7181CD5-0527-46F9-A6A6-E456C9F35C97}" type="sibTrans" cxnId="{8ABFC756-86EE-4CFE-B98F-FEAEA61CACBF}">
      <dgm:prSet/>
      <dgm:spPr/>
      <dgm:t>
        <a:bodyPr/>
        <a:lstStyle/>
        <a:p>
          <a:endParaRPr lang="en-US"/>
        </a:p>
      </dgm:t>
    </dgm:pt>
    <dgm:pt modelId="{47FA2107-5E14-48D6-B5AA-29EBC04CC951}">
      <dgm:prSet/>
      <dgm:spPr/>
      <dgm:t>
        <a:bodyPr/>
        <a:lstStyle/>
        <a:p>
          <a:r>
            <a:rPr lang="en-US"/>
            <a:t>Paid position? Check CBA</a:t>
          </a:r>
        </a:p>
      </dgm:t>
    </dgm:pt>
    <dgm:pt modelId="{493DA6B5-27D5-4370-A249-62AE1DD8C64C}" type="parTrans" cxnId="{A9E5AE29-8A6D-4A0B-AF34-8555D6655F60}">
      <dgm:prSet/>
      <dgm:spPr/>
      <dgm:t>
        <a:bodyPr/>
        <a:lstStyle/>
        <a:p>
          <a:endParaRPr lang="en-US"/>
        </a:p>
      </dgm:t>
    </dgm:pt>
    <dgm:pt modelId="{092022F8-4D87-4F1B-8D24-242A3D9A7222}" type="sibTrans" cxnId="{A9E5AE29-8A6D-4A0B-AF34-8555D6655F60}">
      <dgm:prSet/>
      <dgm:spPr/>
      <dgm:t>
        <a:bodyPr/>
        <a:lstStyle/>
        <a:p>
          <a:endParaRPr lang="en-US"/>
        </a:p>
      </dgm:t>
    </dgm:pt>
    <dgm:pt modelId="{8308EF16-E05D-4B4C-875F-67D6E1BF2000}">
      <dgm:prSet/>
      <dgm:spPr/>
      <dgm:t>
        <a:bodyPr/>
        <a:lstStyle/>
        <a:p>
          <a:r>
            <a:rPr lang="en-US"/>
            <a:t>Support instructor</a:t>
          </a:r>
        </a:p>
      </dgm:t>
    </dgm:pt>
    <dgm:pt modelId="{69E2F214-BF70-4593-9A62-E6BD2714D4CC}" type="parTrans" cxnId="{72059982-88A8-4CD9-9009-25B39FDDD583}">
      <dgm:prSet/>
      <dgm:spPr/>
      <dgm:t>
        <a:bodyPr/>
        <a:lstStyle/>
        <a:p>
          <a:endParaRPr lang="en-US"/>
        </a:p>
      </dgm:t>
    </dgm:pt>
    <dgm:pt modelId="{96B96D58-9720-4F90-BFC9-C6A6FBC673A3}" type="sibTrans" cxnId="{72059982-88A8-4CD9-9009-25B39FDDD583}">
      <dgm:prSet/>
      <dgm:spPr/>
      <dgm:t>
        <a:bodyPr/>
        <a:lstStyle/>
        <a:p>
          <a:endParaRPr lang="en-US"/>
        </a:p>
      </dgm:t>
    </dgm:pt>
    <dgm:pt modelId="{D1E825FB-C0A6-4BAB-9882-7563B24D5E0B}">
      <dgm:prSet/>
      <dgm:spPr/>
      <dgm:t>
        <a:bodyPr/>
        <a:lstStyle/>
        <a:p>
          <a:r>
            <a:rPr lang="en-US"/>
            <a:t>Certification process</a:t>
          </a:r>
        </a:p>
      </dgm:t>
    </dgm:pt>
    <dgm:pt modelId="{5C0EC7A8-DAB7-4ED8-B6A4-7016681600F6}" type="parTrans" cxnId="{45D8E6E8-C34E-4058-AC8D-372989AB4A21}">
      <dgm:prSet/>
      <dgm:spPr/>
      <dgm:t>
        <a:bodyPr/>
        <a:lstStyle/>
        <a:p>
          <a:endParaRPr lang="en-US"/>
        </a:p>
      </dgm:t>
    </dgm:pt>
    <dgm:pt modelId="{3116E6B6-F92E-49F5-A283-CCBE72C2343A}" type="sibTrans" cxnId="{45D8E6E8-C34E-4058-AC8D-372989AB4A21}">
      <dgm:prSet/>
      <dgm:spPr/>
      <dgm:t>
        <a:bodyPr/>
        <a:lstStyle/>
        <a:p>
          <a:endParaRPr lang="en-US"/>
        </a:p>
      </dgm:t>
    </dgm:pt>
    <dgm:pt modelId="{0166BCA1-F73F-46A7-8A2C-058957DC8D2E}">
      <dgm:prSet/>
      <dgm:spPr/>
      <dgm:t>
        <a:bodyPr/>
        <a:lstStyle/>
        <a:p>
          <a:r>
            <a:rPr lang="en-US"/>
            <a:t>Professional engagement</a:t>
          </a:r>
        </a:p>
      </dgm:t>
    </dgm:pt>
    <dgm:pt modelId="{AF882FA3-2586-4411-B581-C1EFB87C53CA}" type="parTrans" cxnId="{9565857A-FD68-420C-9BAB-3986A5463A27}">
      <dgm:prSet/>
      <dgm:spPr/>
      <dgm:t>
        <a:bodyPr/>
        <a:lstStyle/>
        <a:p>
          <a:endParaRPr lang="en-US"/>
        </a:p>
      </dgm:t>
    </dgm:pt>
    <dgm:pt modelId="{4A9F88A0-317D-4C4C-A702-CA5BBB824331}" type="sibTrans" cxnId="{9565857A-FD68-420C-9BAB-3986A5463A27}">
      <dgm:prSet/>
      <dgm:spPr/>
      <dgm:t>
        <a:bodyPr/>
        <a:lstStyle/>
        <a:p>
          <a:endParaRPr lang="en-US"/>
        </a:p>
      </dgm:t>
    </dgm:pt>
    <dgm:pt modelId="{3686BC6C-D3DA-46C7-82D0-5A549A541531}">
      <dgm:prSet/>
      <dgm:spPr/>
      <dgm:t>
        <a:bodyPr/>
        <a:lstStyle/>
        <a:p>
          <a:r>
            <a:rPr lang="en-US"/>
            <a:t>Routines / required activities</a:t>
          </a:r>
        </a:p>
      </dgm:t>
    </dgm:pt>
    <dgm:pt modelId="{04B74C92-5BF1-41B0-94CE-32711D416611}" type="parTrans" cxnId="{D8355508-7F1B-458D-88B2-83FF03AEC684}">
      <dgm:prSet/>
      <dgm:spPr/>
      <dgm:t>
        <a:bodyPr/>
        <a:lstStyle/>
        <a:p>
          <a:endParaRPr lang="en-US"/>
        </a:p>
      </dgm:t>
    </dgm:pt>
    <dgm:pt modelId="{898F296B-5A00-4474-84C6-149E47727671}" type="sibTrans" cxnId="{D8355508-7F1B-458D-88B2-83FF03AEC684}">
      <dgm:prSet/>
      <dgm:spPr/>
      <dgm:t>
        <a:bodyPr/>
        <a:lstStyle/>
        <a:p>
          <a:endParaRPr lang="en-US"/>
        </a:p>
      </dgm:t>
    </dgm:pt>
    <dgm:pt modelId="{5DFD0939-C3B4-4E70-947F-ACE2E10484C8}" type="pres">
      <dgm:prSet presAssocID="{926671BD-C31D-4ACA-AF2A-220AE6390C8F}" presName="linear" presStyleCnt="0">
        <dgm:presLayoutVars>
          <dgm:dir/>
          <dgm:animLvl val="lvl"/>
          <dgm:resizeHandles val="exact"/>
        </dgm:presLayoutVars>
      </dgm:prSet>
      <dgm:spPr/>
    </dgm:pt>
    <dgm:pt modelId="{7DDE6552-E4C4-4043-AE91-7205148F80E7}" type="pres">
      <dgm:prSet presAssocID="{5DCCC355-C8C0-4C7F-921B-668C6A60B2AC}" presName="parentLin" presStyleCnt="0"/>
      <dgm:spPr/>
    </dgm:pt>
    <dgm:pt modelId="{26D5364C-A735-4D01-B3A2-E9BD5D53D60F}" type="pres">
      <dgm:prSet presAssocID="{5DCCC355-C8C0-4C7F-921B-668C6A60B2AC}" presName="parentLeftMargin" presStyleLbl="node1" presStyleIdx="0" presStyleCnt="2"/>
      <dgm:spPr/>
    </dgm:pt>
    <dgm:pt modelId="{EA5386DA-E7D2-4272-BF00-B9BB0F9E271C}" type="pres">
      <dgm:prSet presAssocID="{5DCCC355-C8C0-4C7F-921B-668C6A60B2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3F71E6-40F1-42A2-AB65-3A61323086A5}" type="pres">
      <dgm:prSet presAssocID="{5DCCC355-C8C0-4C7F-921B-668C6A60B2AC}" presName="negativeSpace" presStyleCnt="0"/>
      <dgm:spPr/>
    </dgm:pt>
    <dgm:pt modelId="{B25F1BE8-12EC-4631-886C-52F0C0B2A95A}" type="pres">
      <dgm:prSet presAssocID="{5DCCC355-C8C0-4C7F-921B-668C6A60B2AC}" presName="childText" presStyleLbl="conFgAcc1" presStyleIdx="0" presStyleCnt="2">
        <dgm:presLayoutVars>
          <dgm:bulletEnabled val="1"/>
        </dgm:presLayoutVars>
      </dgm:prSet>
      <dgm:spPr/>
    </dgm:pt>
    <dgm:pt modelId="{B826B9CA-F8D1-46AC-ADED-64182C7A6917}" type="pres">
      <dgm:prSet presAssocID="{8E60D49E-64C9-4572-BBA2-49EBC08FC468}" presName="spaceBetweenRectangles" presStyleCnt="0"/>
      <dgm:spPr/>
    </dgm:pt>
    <dgm:pt modelId="{50D6FBC0-7701-4E25-AF94-54C329834964}" type="pres">
      <dgm:prSet presAssocID="{8308EF16-E05D-4B4C-875F-67D6E1BF2000}" presName="parentLin" presStyleCnt="0"/>
      <dgm:spPr/>
    </dgm:pt>
    <dgm:pt modelId="{694BC864-BD96-430B-B705-E8E9BAB84A56}" type="pres">
      <dgm:prSet presAssocID="{8308EF16-E05D-4B4C-875F-67D6E1BF2000}" presName="parentLeftMargin" presStyleLbl="node1" presStyleIdx="0" presStyleCnt="2"/>
      <dgm:spPr/>
    </dgm:pt>
    <dgm:pt modelId="{68E7F728-3535-4792-83D9-FA2C775BD7BD}" type="pres">
      <dgm:prSet presAssocID="{8308EF16-E05D-4B4C-875F-67D6E1BF200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48B6A0D-9B2B-4A4A-9C4C-BB6BC3116789}" type="pres">
      <dgm:prSet presAssocID="{8308EF16-E05D-4B4C-875F-67D6E1BF2000}" presName="negativeSpace" presStyleCnt="0"/>
      <dgm:spPr/>
    </dgm:pt>
    <dgm:pt modelId="{B3B01EAE-F23D-4C66-89C8-F2800599898B}" type="pres">
      <dgm:prSet presAssocID="{8308EF16-E05D-4B4C-875F-67D6E1BF200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8355508-7F1B-458D-88B2-83FF03AEC684}" srcId="{8308EF16-E05D-4B4C-875F-67D6E1BF2000}" destId="{3686BC6C-D3DA-46C7-82D0-5A549A541531}" srcOrd="2" destOrd="0" parTransId="{04B74C92-5BF1-41B0-94CE-32711D416611}" sibTransId="{898F296B-5A00-4474-84C6-149E47727671}"/>
    <dgm:cxn modelId="{1260C109-E4E7-4274-AD89-DFF42E27FE77}" type="presOf" srcId="{3686BC6C-D3DA-46C7-82D0-5A549A541531}" destId="{B3B01EAE-F23D-4C66-89C8-F2800599898B}" srcOrd="0" destOrd="2" presId="urn:microsoft.com/office/officeart/2005/8/layout/list1"/>
    <dgm:cxn modelId="{A502460A-918D-496B-9C46-55FE3B187462}" type="presOf" srcId="{926671BD-C31D-4ACA-AF2A-220AE6390C8F}" destId="{5DFD0939-C3B4-4E70-947F-ACE2E10484C8}" srcOrd="0" destOrd="0" presId="urn:microsoft.com/office/officeart/2005/8/layout/list1"/>
    <dgm:cxn modelId="{CF25580C-E42D-442A-BE13-5B5BD220B10C}" type="presOf" srcId="{8308EF16-E05D-4B4C-875F-67D6E1BF2000}" destId="{68E7F728-3535-4792-83D9-FA2C775BD7BD}" srcOrd="1" destOrd="0" presId="urn:microsoft.com/office/officeart/2005/8/layout/list1"/>
    <dgm:cxn modelId="{A9E5AE29-8A6D-4A0B-AF34-8555D6655F60}" srcId="{5DCCC355-C8C0-4C7F-921B-668C6A60B2AC}" destId="{47FA2107-5E14-48D6-B5AA-29EBC04CC951}" srcOrd="1" destOrd="0" parTransId="{493DA6B5-27D5-4370-A249-62AE1DD8C64C}" sibTransId="{092022F8-4D87-4F1B-8D24-242A3D9A7222}"/>
    <dgm:cxn modelId="{FFDF0138-0D4E-4083-8736-669B4EE08480}" type="presOf" srcId="{0166BCA1-F73F-46A7-8A2C-058957DC8D2E}" destId="{B3B01EAE-F23D-4C66-89C8-F2800599898B}" srcOrd="0" destOrd="1" presId="urn:microsoft.com/office/officeart/2005/8/layout/list1"/>
    <dgm:cxn modelId="{CE0F9B41-ADB2-47F7-98B1-42C7E0A0418F}" type="presOf" srcId="{8308EF16-E05D-4B4C-875F-67D6E1BF2000}" destId="{694BC864-BD96-430B-B705-E8E9BAB84A56}" srcOrd="0" destOrd="0" presId="urn:microsoft.com/office/officeart/2005/8/layout/list1"/>
    <dgm:cxn modelId="{4D241570-FEBD-45B2-97F8-E3D706563438}" type="presOf" srcId="{5DCCC355-C8C0-4C7F-921B-668C6A60B2AC}" destId="{26D5364C-A735-4D01-B3A2-E9BD5D53D60F}" srcOrd="0" destOrd="0" presId="urn:microsoft.com/office/officeart/2005/8/layout/list1"/>
    <dgm:cxn modelId="{8ABFC756-86EE-4CFE-B98F-FEAEA61CACBF}" srcId="{5DCCC355-C8C0-4C7F-921B-668C6A60B2AC}" destId="{BE1A0CF2-14C0-4869-A35A-4B03D81CFD14}" srcOrd="0" destOrd="0" parTransId="{6D8908B7-E9A5-4244-AB64-E8C39F627A8A}" sibTransId="{F7181CD5-0527-46F9-A6A6-E456C9F35C97}"/>
    <dgm:cxn modelId="{9565857A-FD68-420C-9BAB-3986A5463A27}" srcId="{8308EF16-E05D-4B4C-875F-67D6E1BF2000}" destId="{0166BCA1-F73F-46A7-8A2C-058957DC8D2E}" srcOrd="1" destOrd="0" parTransId="{AF882FA3-2586-4411-B581-C1EFB87C53CA}" sibTransId="{4A9F88A0-317D-4C4C-A702-CA5BBB824331}"/>
    <dgm:cxn modelId="{9972E85A-D969-43CF-A74E-E72E64A0C448}" srcId="{926671BD-C31D-4ACA-AF2A-220AE6390C8F}" destId="{5DCCC355-C8C0-4C7F-921B-668C6A60B2AC}" srcOrd="0" destOrd="0" parTransId="{CB31700C-02FD-4E66-9806-6C3730845F69}" sibTransId="{8E60D49E-64C9-4572-BBA2-49EBC08FC468}"/>
    <dgm:cxn modelId="{72059982-88A8-4CD9-9009-25B39FDDD583}" srcId="{926671BD-C31D-4ACA-AF2A-220AE6390C8F}" destId="{8308EF16-E05D-4B4C-875F-67D6E1BF2000}" srcOrd="1" destOrd="0" parTransId="{69E2F214-BF70-4593-9A62-E6BD2714D4CC}" sibTransId="{96B96D58-9720-4F90-BFC9-C6A6FBC673A3}"/>
    <dgm:cxn modelId="{A57DAC87-9FFC-4CBB-8EF4-40F983414211}" type="presOf" srcId="{BE1A0CF2-14C0-4869-A35A-4B03D81CFD14}" destId="{B25F1BE8-12EC-4631-886C-52F0C0B2A95A}" srcOrd="0" destOrd="0" presId="urn:microsoft.com/office/officeart/2005/8/layout/list1"/>
    <dgm:cxn modelId="{4F73EAD9-C9C3-4B78-884E-26BE2EDE8ED7}" type="presOf" srcId="{D1E825FB-C0A6-4BAB-9882-7563B24D5E0B}" destId="{B3B01EAE-F23D-4C66-89C8-F2800599898B}" srcOrd="0" destOrd="0" presId="urn:microsoft.com/office/officeart/2005/8/layout/list1"/>
    <dgm:cxn modelId="{27851EDB-C96F-4328-BF4A-FF941268E442}" type="presOf" srcId="{5DCCC355-C8C0-4C7F-921B-668C6A60B2AC}" destId="{EA5386DA-E7D2-4272-BF00-B9BB0F9E271C}" srcOrd="1" destOrd="0" presId="urn:microsoft.com/office/officeart/2005/8/layout/list1"/>
    <dgm:cxn modelId="{45D8E6E8-C34E-4058-AC8D-372989AB4A21}" srcId="{8308EF16-E05D-4B4C-875F-67D6E1BF2000}" destId="{D1E825FB-C0A6-4BAB-9882-7563B24D5E0B}" srcOrd="0" destOrd="0" parTransId="{5C0EC7A8-DAB7-4ED8-B6A4-7016681600F6}" sibTransId="{3116E6B6-F92E-49F5-A283-CCBE72C2343A}"/>
    <dgm:cxn modelId="{238285F6-40D0-4C6F-BF95-CB201D012CB8}" type="presOf" srcId="{47FA2107-5E14-48D6-B5AA-29EBC04CC951}" destId="{B25F1BE8-12EC-4631-886C-52F0C0B2A95A}" srcOrd="0" destOrd="1" presId="urn:microsoft.com/office/officeart/2005/8/layout/list1"/>
    <dgm:cxn modelId="{F6BAFC08-BB9F-4989-89E6-E0827C1C946B}" type="presParOf" srcId="{5DFD0939-C3B4-4E70-947F-ACE2E10484C8}" destId="{7DDE6552-E4C4-4043-AE91-7205148F80E7}" srcOrd="0" destOrd="0" presId="urn:microsoft.com/office/officeart/2005/8/layout/list1"/>
    <dgm:cxn modelId="{5D32CFDF-CA3D-43B1-B963-87A18814D8C8}" type="presParOf" srcId="{7DDE6552-E4C4-4043-AE91-7205148F80E7}" destId="{26D5364C-A735-4D01-B3A2-E9BD5D53D60F}" srcOrd="0" destOrd="0" presId="urn:microsoft.com/office/officeart/2005/8/layout/list1"/>
    <dgm:cxn modelId="{9AFE14AA-E721-4782-90AF-5B521E4C5870}" type="presParOf" srcId="{7DDE6552-E4C4-4043-AE91-7205148F80E7}" destId="{EA5386DA-E7D2-4272-BF00-B9BB0F9E271C}" srcOrd="1" destOrd="0" presId="urn:microsoft.com/office/officeart/2005/8/layout/list1"/>
    <dgm:cxn modelId="{2EF3D886-153E-42E1-B941-89A75FCE9DDD}" type="presParOf" srcId="{5DFD0939-C3B4-4E70-947F-ACE2E10484C8}" destId="{FE3F71E6-40F1-42A2-AB65-3A61323086A5}" srcOrd="1" destOrd="0" presId="urn:microsoft.com/office/officeart/2005/8/layout/list1"/>
    <dgm:cxn modelId="{6926F7A7-4603-4A49-81B5-C15B8B4EEDA8}" type="presParOf" srcId="{5DFD0939-C3B4-4E70-947F-ACE2E10484C8}" destId="{B25F1BE8-12EC-4631-886C-52F0C0B2A95A}" srcOrd="2" destOrd="0" presId="urn:microsoft.com/office/officeart/2005/8/layout/list1"/>
    <dgm:cxn modelId="{B6E10D30-2A59-4AFF-8916-E72C3327074B}" type="presParOf" srcId="{5DFD0939-C3B4-4E70-947F-ACE2E10484C8}" destId="{B826B9CA-F8D1-46AC-ADED-64182C7A6917}" srcOrd="3" destOrd="0" presId="urn:microsoft.com/office/officeart/2005/8/layout/list1"/>
    <dgm:cxn modelId="{51B3A29C-6631-4DD4-956E-00E80A87FC02}" type="presParOf" srcId="{5DFD0939-C3B4-4E70-947F-ACE2E10484C8}" destId="{50D6FBC0-7701-4E25-AF94-54C329834964}" srcOrd="4" destOrd="0" presId="urn:microsoft.com/office/officeart/2005/8/layout/list1"/>
    <dgm:cxn modelId="{C40FDB37-E2C2-4569-9A1D-E8CA5F5522DC}" type="presParOf" srcId="{50D6FBC0-7701-4E25-AF94-54C329834964}" destId="{694BC864-BD96-430B-B705-E8E9BAB84A56}" srcOrd="0" destOrd="0" presId="urn:microsoft.com/office/officeart/2005/8/layout/list1"/>
    <dgm:cxn modelId="{D3A8C8FD-6172-492B-9AF6-79241142906F}" type="presParOf" srcId="{50D6FBC0-7701-4E25-AF94-54C329834964}" destId="{68E7F728-3535-4792-83D9-FA2C775BD7BD}" srcOrd="1" destOrd="0" presId="urn:microsoft.com/office/officeart/2005/8/layout/list1"/>
    <dgm:cxn modelId="{E6585B75-5A5D-4655-88EE-D1AD76CD5382}" type="presParOf" srcId="{5DFD0939-C3B4-4E70-947F-ACE2E10484C8}" destId="{348B6A0D-9B2B-4A4A-9C4C-BB6BC3116789}" srcOrd="5" destOrd="0" presId="urn:microsoft.com/office/officeart/2005/8/layout/list1"/>
    <dgm:cxn modelId="{CB55E5A2-F51B-4EC6-B04A-72A5686BFDCB}" type="presParOf" srcId="{5DFD0939-C3B4-4E70-947F-ACE2E10484C8}" destId="{B3B01EAE-F23D-4C66-89C8-F2800599898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547D1-52AB-425B-9A3A-F3F8E4EA4E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EA636DA-5A38-4591-8C0F-A2F132039A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Role of observational data and student achievement data</a:t>
          </a:r>
        </a:p>
      </dgm:t>
    </dgm:pt>
    <dgm:pt modelId="{CD588D0A-FF8A-4C27-88CA-A9BB4A5847D0}" type="parTrans" cxnId="{9AF451B4-FD51-4FFC-BC66-838EB36A3C25}">
      <dgm:prSet/>
      <dgm:spPr/>
      <dgm:t>
        <a:bodyPr/>
        <a:lstStyle/>
        <a:p>
          <a:endParaRPr lang="en-US"/>
        </a:p>
      </dgm:t>
    </dgm:pt>
    <dgm:pt modelId="{2A0D0C99-5299-43DA-934F-9357504D52F0}" type="sibTrans" cxnId="{9AF451B4-FD51-4FFC-BC66-838EB36A3C25}">
      <dgm:prSet/>
      <dgm:spPr/>
      <dgm:t>
        <a:bodyPr/>
        <a:lstStyle/>
        <a:p>
          <a:endParaRPr lang="en-US"/>
        </a:p>
      </dgm:t>
    </dgm:pt>
    <dgm:pt modelId="{C9AD4A96-0F77-4F98-A163-AC8086DEEA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Small group discussions</a:t>
          </a:r>
        </a:p>
      </dgm:t>
    </dgm:pt>
    <dgm:pt modelId="{5C037572-3068-4CD2-BCF9-3025C6158546}" type="parTrans" cxnId="{635B2BCD-FB18-4BC2-AC9E-D3768000380B}">
      <dgm:prSet/>
      <dgm:spPr/>
      <dgm:t>
        <a:bodyPr/>
        <a:lstStyle/>
        <a:p>
          <a:endParaRPr lang="en-US"/>
        </a:p>
      </dgm:t>
    </dgm:pt>
    <dgm:pt modelId="{79E00DD7-1C00-45C3-8CBF-12F2EC23456E}" type="sibTrans" cxnId="{635B2BCD-FB18-4BC2-AC9E-D3768000380B}">
      <dgm:prSet/>
      <dgm:spPr/>
      <dgm:t>
        <a:bodyPr/>
        <a:lstStyle/>
        <a:p>
          <a:endParaRPr lang="en-US"/>
        </a:p>
      </dgm:t>
    </dgm:pt>
    <dgm:pt modelId="{B9A2CB21-6ACC-4840-A1B2-F4F609FCB0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Performance Goals and are they measurable</a:t>
          </a:r>
        </a:p>
      </dgm:t>
    </dgm:pt>
    <dgm:pt modelId="{158A7AB5-9499-4305-9A90-F9AA21B1DFBA}" type="parTrans" cxnId="{578D8248-6AC1-4BF4-9A65-CD37C13D1ACB}">
      <dgm:prSet/>
      <dgm:spPr/>
      <dgm:t>
        <a:bodyPr/>
        <a:lstStyle/>
        <a:p>
          <a:endParaRPr lang="en-US"/>
        </a:p>
      </dgm:t>
    </dgm:pt>
    <dgm:pt modelId="{588FDCE9-D8CB-44BE-A248-63DE9776D5C4}" type="sibTrans" cxnId="{578D8248-6AC1-4BF4-9A65-CD37C13D1ACB}">
      <dgm:prSet/>
      <dgm:spPr/>
      <dgm:t>
        <a:bodyPr/>
        <a:lstStyle/>
        <a:p>
          <a:endParaRPr lang="en-US"/>
        </a:p>
      </dgm:t>
    </dgm:pt>
    <dgm:pt modelId="{6C1EA067-5B07-4389-A702-942D43F9A9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Monitoring and evaluating progress </a:t>
          </a:r>
        </a:p>
      </dgm:t>
    </dgm:pt>
    <dgm:pt modelId="{D221B33A-D9B1-4BAB-A0FC-3B5D1B070388}" type="parTrans" cxnId="{0244C386-F0CC-46CA-AE91-527E9B9FD2C5}">
      <dgm:prSet/>
      <dgm:spPr/>
      <dgm:t>
        <a:bodyPr/>
        <a:lstStyle/>
        <a:p>
          <a:endParaRPr lang="en-US"/>
        </a:p>
      </dgm:t>
    </dgm:pt>
    <dgm:pt modelId="{EE93BF1D-910D-4A68-8F7D-6A3FBC76AE52}" type="sibTrans" cxnId="{0244C386-F0CC-46CA-AE91-527E9B9FD2C5}">
      <dgm:prSet/>
      <dgm:spPr/>
      <dgm:t>
        <a:bodyPr/>
        <a:lstStyle/>
        <a:p>
          <a:endParaRPr lang="en-US"/>
        </a:p>
      </dgm:t>
    </dgm:pt>
    <dgm:pt modelId="{F0DE4D83-E8D1-48F2-B197-5F4D1D7570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Timelines are important</a:t>
          </a:r>
        </a:p>
      </dgm:t>
    </dgm:pt>
    <dgm:pt modelId="{683583E3-06B2-4D12-8B4C-FC76F475D5F3}" type="parTrans" cxnId="{CDC7C391-F343-4164-8D3C-FB6917074EE8}">
      <dgm:prSet/>
      <dgm:spPr/>
      <dgm:t>
        <a:bodyPr/>
        <a:lstStyle/>
        <a:p>
          <a:endParaRPr lang="en-US"/>
        </a:p>
      </dgm:t>
    </dgm:pt>
    <dgm:pt modelId="{0605ACFC-7D45-4780-ACA5-0DB15547294C}" type="sibTrans" cxnId="{CDC7C391-F343-4164-8D3C-FB6917074EE8}">
      <dgm:prSet/>
      <dgm:spPr/>
      <dgm:t>
        <a:bodyPr/>
        <a:lstStyle/>
        <a:p>
          <a:endParaRPr lang="en-US"/>
        </a:p>
      </dgm:t>
    </dgm:pt>
    <dgm:pt modelId="{C7B0ABF1-0CC4-4A86-879F-CF6E28F9B1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Is the PD aligned to the school’s instructional and curricular goals?</a:t>
          </a:r>
        </a:p>
      </dgm:t>
    </dgm:pt>
    <dgm:pt modelId="{16A9DA22-B62C-4DCE-A674-D79856A48A98}" type="parTrans" cxnId="{4214774F-1AB1-4150-9BA4-4CAD5A257F9F}">
      <dgm:prSet/>
      <dgm:spPr/>
      <dgm:t>
        <a:bodyPr/>
        <a:lstStyle/>
        <a:p>
          <a:endParaRPr lang="en-US"/>
        </a:p>
      </dgm:t>
    </dgm:pt>
    <dgm:pt modelId="{F4EEA41F-1D13-45E3-9AEE-7556538B0B7C}" type="sibTrans" cxnId="{4214774F-1AB1-4150-9BA4-4CAD5A257F9F}">
      <dgm:prSet/>
      <dgm:spPr/>
      <dgm:t>
        <a:bodyPr/>
        <a:lstStyle/>
        <a:p>
          <a:endParaRPr lang="en-US"/>
        </a:p>
      </dgm:t>
    </dgm:pt>
    <dgm:pt modelId="{5378C57C-5123-4DEB-8F88-483A8B9AB8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Refer to your evaluation tool</a:t>
          </a:r>
        </a:p>
      </dgm:t>
    </dgm:pt>
    <dgm:pt modelId="{07A6066A-CB38-4F10-9E1B-4779A9AC71CA}" type="parTrans" cxnId="{818DBD3B-AFE3-4E4D-A31E-5C25F8654A79}">
      <dgm:prSet/>
      <dgm:spPr/>
      <dgm:t>
        <a:bodyPr/>
        <a:lstStyle/>
        <a:p>
          <a:endParaRPr lang="en-US"/>
        </a:p>
      </dgm:t>
    </dgm:pt>
    <dgm:pt modelId="{6EFF09F8-E20A-49FF-984D-173124A75872}" type="sibTrans" cxnId="{818DBD3B-AFE3-4E4D-A31E-5C25F8654A79}">
      <dgm:prSet/>
      <dgm:spPr/>
      <dgm:t>
        <a:bodyPr/>
        <a:lstStyle/>
        <a:p>
          <a:endParaRPr lang="en-US"/>
        </a:p>
      </dgm:t>
    </dgm:pt>
    <dgm:pt modelId="{CD1A9C7A-5413-40F9-A3C3-C9579A449DEB}" type="pres">
      <dgm:prSet presAssocID="{691547D1-52AB-425B-9A3A-F3F8E4EA4ED4}" presName="root" presStyleCnt="0">
        <dgm:presLayoutVars>
          <dgm:dir/>
          <dgm:resizeHandles val="exact"/>
        </dgm:presLayoutVars>
      </dgm:prSet>
      <dgm:spPr/>
    </dgm:pt>
    <dgm:pt modelId="{CDA224ED-FB77-42C2-8792-52A3BA7D67B9}" type="pres">
      <dgm:prSet presAssocID="{FEA636DA-5A38-4591-8C0F-A2F132039AB5}" presName="compNode" presStyleCnt="0"/>
      <dgm:spPr/>
    </dgm:pt>
    <dgm:pt modelId="{ABC0B400-175D-41B3-9101-EB57F0FAE997}" type="pres">
      <dgm:prSet presAssocID="{FEA636DA-5A38-4591-8C0F-A2F132039AB5}" presName="bgRect" presStyleLbl="bgShp" presStyleIdx="0" presStyleCnt="4"/>
      <dgm:spPr/>
    </dgm:pt>
    <dgm:pt modelId="{825B74A8-6E0D-43AF-81DF-4AB5476808CB}" type="pres">
      <dgm:prSet presAssocID="{FEA636DA-5A38-4591-8C0F-A2F132039AB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2F0F007-9DCA-46D9-90EF-49B2901430DD}" type="pres">
      <dgm:prSet presAssocID="{FEA636DA-5A38-4591-8C0F-A2F132039AB5}" presName="spaceRect" presStyleCnt="0"/>
      <dgm:spPr/>
    </dgm:pt>
    <dgm:pt modelId="{4EBBFAA9-565D-4EF2-89D1-AC1DEE6BA6B5}" type="pres">
      <dgm:prSet presAssocID="{FEA636DA-5A38-4591-8C0F-A2F132039AB5}" presName="parTx" presStyleLbl="revTx" presStyleIdx="0" presStyleCnt="7">
        <dgm:presLayoutVars>
          <dgm:chMax val="0"/>
          <dgm:chPref val="0"/>
        </dgm:presLayoutVars>
      </dgm:prSet>
      <dgm:spPr/>
    </dgm:pt>
    <dgm:pt modelId="{F97391C3-C3AD-46FC-AB02-F4D67D62A1B0}" type="pres">
      <dgm:prSet presAssocID="{FEA636DA-5A38-4591-8C0F-A2F132039AB5}" presName="desTx" presStyleLbl="revTx" presStyleIdx="1" presStyleCnt="7">
        <dgm:presLayoutVars/>
      </dgm:prSet>
      <dgm:spPr/>
    </dgm:pt>
    <dgm:pt modelId="{FE4E7571-7AA1-4E3F-98A7-A78CB2E49D88}" type="pres">
      <dgm:prSet presAssocID="{2A0D0C99-5299-43DA-934F-9357504D52F0}" presName="sibTrans" presStyleCnt="0"/>
      <dgm:spPr/>
    </dgm:pt>
    <dgm:pt modelId="{683056E7-CE56-4E9B-ABFA-9C2B67C23A35}" type="pres">
      <dgm:prSet presAssocID="{B9A2CB21-6ACC-4840-A1B2-F4F609FCB002}" presName="compNode" presStyleCnt="0"/>
      <dgm:spPr/>
    </dgm:pt>
    <dgm:pt modelId="{C5704A95-F231-4BA1-A6A7-130425C16305}" type="pres">
      <dgm:prSet presAssocID="{B9A2CB21-6ACC-4840-A1B2-F4F609FCB002}" presName="bgRect" presStyleLbl="bgShp" presStyleIdx="1" presStyleCnt="4"/>
      <dgm:spPr/>
    </dgm:pt>
    <dgm:pt modelId="{151C04FF-EADB-4F68-930F-F81ACEEB08AD}" type="pres">
      <dgm:prSet presAssocID="{B9A2CB21-6ACC-4840-A1B2-F4F609FCB00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8EE436E3-8B43-44DD-89B4-7B9F4E2DF9E9}" type="pres">
      <dgm:prSet presAssocID="{B9A2CB21-6ACC-4840-A1B2-F4F609FCB002}" presName="spaceRect" presStyleCnt="0"/>
      <dgm:spPr/>
    </dgm:pt>
    <dgm:pt modelId="{2BF8628B-2462-4B85-8686-FC6117D0D0A3}" type="pres">
      <dgm:prSet presAssocID="{B9A2CB21-6ACC-4840-A1B2-F4F609FCB002}" presName="parTx" presStyleLbl="revTx" presStyleIdx="2" presStyleCnt="7">
        <dgm:presLayoutVars>
          <dgm:chMax val="0"/>
          <dgm:chPref val="0"/>
        </dgm:presLayoutVars>
      </dgm:prSet>
      <dgm:spPr/>
    </dgm:pt>
    <dgm:pt modelId="{45D4716A-2006-4FC4-8523-B1670CD47B3E}" type="pres">
      <dgm:prSet presAssocID="{B9A2CB21-6ACC-4840-A1B2-F4F609FCB002}" presName="desTx" presStyleLbl="revTx" presStyleIdx="3" presStyleCnt="7">
        <dgm:presLayoutVars/>
      </dgm:prSet>
      <dgm:spPr/>
    </dgm:pt>
    <dgm:pt modelId="{2BFFDEE7-252D-4011-B5DE-E74BE1D66A4B}" type="pres">
      <dgm:prSet presAssocID="{588FDCE9-D8CB-44BE-A248-63DE9776D5C4}" presName="sibTrans" presStyleCnt="0"/>
      <dgm:spPr/>
    </dgm:pt>
    <dgm:pt modelId="{2F1E1EE4-309B-4C54-82D3-0FA457892CCB}" type="pres">
      <dgm:prSet presAssocID="{6C1EA067-5B07-4389-A702-942D43F9A960}" presName="compNode" presStyleCnt="0"/>
      <dgm:spPr/>
    </dgm:pt>
    <dgm:pt modelId="{90344FD8-C097-44B5-8F65-0141D7E55DE1}" type="pres">
      <dgm:prSet presAssocID="{6C1EA067-5B07-4389-A702-942D43F9A960}" presName="bgRect" presStyleLbl="bgShp" presStyleIdx="2" presStyleCnt="4"/>
      <dgm:spPr/>
    </dgm:pt>
    <dgm:pt modelId="{A79B8D35-AA46-457F-840F-E2DCA24335B9}" type="pres">
      <dgm:prSet presAssocID="{6C1EA067-5B07-4389-A702-942D43F9A96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DEB5D055-478E-45AC-BCE9-33B0092E832D}" type="pres">
      <dgm:prSet presAssocID="{6C1EA067-5B07-4389-A702-942D43F9A960}" presName="spaceRect" presStyleCnt="0"/>
      <dgm:spPr/>
    </dgm:pt>
    <dgm:pt modelId="{53D2C674-A5BF-45CC-82F4-1A2AE780DB76}" type="pres">
      <dgm:prSet presAssocID="{6C1EA067-5B07-4389-A702-942D43F9A960}" presName="parTx" presStyleLbl="revTx" presStyleIdx="4" presStyleCnt="7">
        <dgm:presLayoutVars>
          <dgm:chMax val="0"/>
          <dgm:chPref val="0"/>
        </dgm:presLayoutVars>
      </dgm:prSet>
      <dgm:spPr/>
    </dgm:pt>
    <dgm:pt modelId="{0F394905-EF25-43AB-99D6-C6098650D703}" type="pres">
      <dgm:prSet presAssocID="{6C1EA067-5B07-4389-A702-942D43F9A960}" presName="desTx" presStyleLbl="revTx" presStyleIdx="5" presStyleCnt="7">
        <dgm:presLayoutVars/>
      </dgm:prSet>
      <dgm:spPr/>
    </dgm:pt>
    <dgm:pt modelId="{C51432FC-15AA-4507-82DF-82934B2F47DC}" type="pres">
      <dgm:prSet presAssocID="{EE93BF1D-910D-4A68-8F7D-6A3FBC76AE52}" presName="sibTrans" presStyleCnt="0"/>
      <dgm:spPr/>
    </dgm:pt>
    <dgm:pt modelId="{E64A5977-BD16-42E4-A46E-1CF71956BEA3}" type="pres">
      <dgm:prSet presAssocID="{C7B0ABF1-0CC4-4A86-879F-CF6E28F9B146}" presName="compNode" presStyleCnt="0"/>
      <dgm:spPr/>
    </dgm:pt>
    <dgm:pt modelId="{48160EBA-FB3D-47C6-9E76-56CBBCE55BCC}" type="pres">
      <dgm:prSet presAssocID="{C7B0ABF1-0CC4-4A86-879F-CF6E28F9B146}" presName="bgRect" presStyleLbl="bgShp" presStyleIdx="3" presStyleCnt="4"/>
      <dgm:spPr/>
    </dgm:pt>
    <dgm:pt modelId="{E220738F-373C-4E04-9D08-A0F6F6E28D1B}" type="pres">
      <dgm:prSet presAssocID="{C7B0ABF1-0CC4-4A86-879F-CF6E28F9B14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5E26E31-27BD-4A69-AB9E-BD86037E8C34}" type="pres">
      <dgm:prSet presAssocID="{C7B0ABF1-0CC4-4A86-879F-CF6E28F9B146}" presName="spaceRect" presStyleCnt="0"/>
      <dgm:spPr/>
    </dgm:pt>
    <dgm:pt modelId="{9D70107D-4C98-4A55-A150-8AD4F2E01860}" type="pres">
      <dgm:prSet presAssocID="{C7B0ABF1-0CC4-4A86-879F-CF6E28F9B14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B0D7C407-BA33-49C0-8708-6F5A456CEC4C}" type="presOf" srcId="{691547D1-52AB-425B-9A3A-F3F8E4EA4ED4}" destId="{CD1A9C7A-5413-40F9-A3C3-C9579A449DEB}" srcOrd="0" destOrd="0" presId="urn:microsoft.com/office/officeart/2018/2/layout/IconVerticalSolidList"/>
    <dgm:cxn modelId="{818DBD3B-AFE3-4E4D-A31E-5C25F8654A79}" srcId="{B9A2CB21-6ACC-4840-A1B2-F4F609FCB002}" destId="{5378C57C-5123-4DEB-8F88-483A8B9AB888}" srcOrd="0" destOrd="0" parTransId="{07A6066A-CB38-4F10-9E1B-4779A9AC71CA}" sibTransId="{6EFF09F8-E20A-49FF-984D-173124A75872}"/>
    <dgm:cxn modelId="{F185E03F-D093-4252-B9CC-D2B4D7791DBB}" type="presOf" srcId="{C9AD4A96-0F77-4F98-A163-AC8086DEEA70}" destId="{F97391C3-C3AD-46FC-AB02-F4D67D62A1B0}" srcOrd="0" destOrd="0" presId="urn:microsoft.com/office/officeart/2018/2/layout/IconVerticalSolidList"/>
    <dgm:cxn modelId="{D51F7643-943F-49C5-A30A-703B34C2B135}" type="presOf" srcId="{5378C57C-5123-4DEB-8F88-483A8B9AB888}" destId="{45D4716A-2006-4FC4-8523-B1670CD47B3E}" srcOrd="0" destOrd="0" presId="urn:microsoft.com/office/officeart/2018/2/layout/IconVerticalSolidList"/>
    <dgm:cxn modelId="{578D8248-6AC1-4BF4-9A65-CD37C13D1ACB}" srcId="{691547D1-52AB-425B-9A3A-F3F8E4EA4ED4}" destId="{B9A2CB21-6ACC-4840-A1B2-F4F609FCB002}" srcOrd="1" destOrd="0" parTransId="{158A7AB5-9499-4305-9A90-F9AA21B1DFBA}" sibTransId="{588FDCE9-D8CB-44BE-A248-63DE9776D5C4}"/>
    <dgm:cxn modelId="{4214774F-1AB1-4150-9BA4-4CAD5A257F9F}" srcId="{691547D1-52AB-425B-9A3A-F3F8E4EA4ED4}" destId="{C7B0ABF1-0CC4-4A86-879F-CF6E28F9B146}" srcOrd="3" destOrd="0" parTransId="{16A9DA22-B62C-4DCE-A674-D79856A48A98}" sibTransId="{F4EEA41F-1D13-45E3-9AEE-7556538B0B7C}"/>
    <dgm:cxn modelId="{0244C386-F0CC-46CA-AE91-527E9B9FD2C5}" srcId="{691547D1-52AB-425B-9A3A-F3F8E4EA4ED4}" destId="{6C1EA067-5B07-4389-A702-942D43F9A960}" srcOrd="2" destOrd="0" parTransId="{D221B33A-D9B1-4BAB-A0FC-3B5D1B070388}" sibTransId="{EE93BF1D-910D-4A68-8F7D-6A3FBC76AE52}"/>
    <dgm:cxn modelId="{59931D90-2429-4C5A-8428-FB73B31C721F}" type="presOf" srcId="{C7B0ABF1-0CC4-4A86-879F-CF6E28F9B146}" destId="{9D70107D-4C98-4A55-A150-8AD4F2E01860}" srcOrd="0" destOrd="0" presId="urn:microsoft.com/office/officeart/2018/2/layout/IconVerticalSolidList"/>
    <dgm:cxn modelId="{CDC7C391-F343-4164-8D3C-FB6917074EE8}" srcId="{6C1EA067-5B07-4389-A702-942D43F9A960}" destId="{F0DE4D83-E8D1-48F2-B197-5F4D1D757077}" srcOrd="0" destOrd="0" parTransId="{683583E3-06B2-4D12-8B4C-FC76F475D5F3}" sibTransId="{0605ACFC-7D45-4780-ACA5-0DB15547294C}"/>
    <dgm:cxn modelId="{1E82D499-5351-49C6-B7A0-9E2840908944}" type="presOf" srcId="{B9A2CB21-6ACC-4840-A1B2-F4F609FCB002}" destId="{2BF8628B-2462-4B85-8686-FC6117D0D0A3}" srcOrd="0" destOrd="0" presId="urn:microsoft.com/office/officeart/2018/2/layout/IconVerticalSolidList"/>
    <dgm:cxn modelId="{9AF451B4-FD51-4FFC-BC66-838EB36A3C25}" srcId="{691547D1-52AB-425B-9A3A-F3F8E4EA4ED4}" destId="{FEA636DA-5A38-4591-8C0F-A2F132039AB5}" srcOrd="0" destOrd="0" parTransId="{CD588D0A-FF8A-4C27-88CA-A9BB4A5847D0}" sibTransId="{2A0D0C99-5299-43DA-934F-9357504D52F0}"/>
    <dgm:cxn modelId="{85EA36B9-CED0-460D-9B6D-F15B23A3FD5A}" type="presOf" srcId="{F0DE4D83-E8D1-48F2-B197-5F4D1D757077}" destId="{0F394905-EF25-43AB-99D6-C6098650D703}" srcOrd="0" destOrd="0" presId="urn:microsoft.com/office/officeart/2018/2/layout/IconVerticalSolidList"/>
    <dgm:cxn modelId="{47641BC4-740F-4EBB-BB2F-797655531EE8}" type="presOf" srcId="{FEA636DA-5A38-4591-8C0F-A2F132039AB5}" destId="{4EBBFAA9-565D-4EF2-89D1-AC1DEE6BA6B5}" srcOrd="0" destOrd="0" presId="urn:microsoft.com/office/officeart/2018/2/layout/IconVerticalSolidList"/>
    <dgm:cxn modelId="{635B2BCD-FB18-4BC2-AC9E-D3768000380B}" srcId="{FEA636DA-5A38-4591-8C0F-A2F132039AB5}" destId="{C9AD4A96-0F77-4F98-A163-AC8086DEEA70}" srcOrd="0" destOrd="0" parTransId="{5C037572-3068-4CD2-BCF9-3025C6158546}" sibTransId="{79E00DD7-1C00-45C3-8CBF-12F2EC23456E}"/>
    <dgm:cxn modelId="{4D815FEF-ABBF-4F6E-A062-3E602BDDCEF2}" type="presOf" srcId="{6C1EA067-5B07-4389-A702-942D43F9A960}" destId="{53D2C674-A5BF-45CC-82F4-1A2AE780DB76}" srcOrd="0" destOrd="0" presId="urn:microsoft.com/office/officeart/2018/2/layout/IconVerticalSolidList"/>
    <dgm:cxn modelId="{6BB1EEBA-3781-4EF7-A8B3-0B8A04F0E200}" type="presParOf" srcId="{CD1A9C7A-5413-40F9-A3C3-C9579A449DEB}" destId="{CDA224ED-FB77-42C2-8792-52A3BA7D67B9}" srcOrd="0" destOrd="0" presId="urn:microsoft.com/office/officeart/2018/2/layout/IconVerticalSolidList"/>
    <dgm:cxn modelId="{4ED62E28-6AAA-4468-9914-74261548194B}" type="presParOf" srcId="{CDA224ED-FB77-42C2-8792-52A3BA7D67B9}" destId="{ABC0B400-175D-41B3-9101-EB57F0FAE997}" srcOrd="0" destOrd="0" presId="urn:microsoft.com/office/officeart/2018/2/layout/IconVerticalSolidList"/>
    <dgm:cxn modelId="{5EE97A01-230E-4C4C-BDBC-1449DDE35F36}" type="presParOf" srcId="{CDA224ED-FB77-42C2-8792-52A3BA7D67B9}" destId="{825B74A8-6E0D-43AF-81DF-4AB5476808CB}" srcOrd="1" destOrd="0" presId="urn:microsoft.com/office/officeart/2018/2/layout/IconVerticalSolidList"/>
    <dgm:cxn modelId="{EBE6D2BC-17E4-4DD3-A5CA-40D7986FFCE6}" type="presParOf" srcId="{CDA224ED-FB77-42C2-8792-52A3BA7D67B9}" destId="{62F0F007-9DCA-46D9-90EF-49B2901430DD}" srcOrd="2" destOrd="0" presId="urn:microsoft.com/office/officeart/2018/2/layout/IconVerticalSolidList"/>
    <dgm:cxn modelId="{F9674061-CAB6-4D50-8683-DE05403C4B7E}" type="presParOf" srcId="{CDA224ED-FB77-42C2-8792-52A3BA7D67B9}" destId="{4EBBFAA9-565D-4EF2-89D1-AC1DEE6BA6B5}" srcOrd="3" destOrd="0" presId="urn:microsoft.com/office/officeart/2018/2/layout/IconVerticalSolidList"/>
    <dgm:cxn modelId="{DA07BDA0-784C-4CF7-992D-1910FF343416}" type="presParOf" srcId="{CDA224ED-FB77-42C2-8792-52A3BA7D67B9}" destId="{F97391C3-C3AD-46FC-AB02-F4D67D62A1B0}" srcOrd="4" destOrd="0" presId="urn:microsoft.com/office/officeart/2018/2/layout/IconVerticalSolidList"/>
    <dgm:cxn modelId="{AE8F6F27-8D9E-443D-AF7C-7380C3A6F744}" type="presParOf" srcId="{CD1A9C7A-5413-40F9-A3C3-C9579A449DEB}" destId="{FE4E7571-7AA1-4E3F-98A7-A78CB2E49D88}" srcOrd="1" destOrd="0" presId="urn:microsoft.com/office/officeart/2018/2/layout/IconVerticalSolidList"/>
    <dgm:cxn modelId="{0D67F588-F9B8-4760-AFBA-85EEC0C3431F}" type="presParOf" srcId="{CD1A9C7A-5413-40F9-A3C3-C9579A449DEB}" destId="{683056E7-CE56-4E9B-ABFA-9C2B67C23A35}" srcOrd="2" destOrd="0" presId="urn:microsoft.com/office/officeart/2018/2/layout/IconVerticalSolidList"/>
    <dgm:cxn modelId="{9BD341CD-D4CA-4943-92A1-1B803F787E3A}" type="presParOf" srcId="{683056E7-CE56-4E9B-ABFA-9C2B67C23A35}" destId="{C5704A95-F231-4BA1-A6A7-130425C16305}" srcOrd="0" destOrd="0" presId="urn:microsoft.com/office/officeart/2018/2/layout/IconVerticalSolidList"/>
    <dgm:cxn modelId="{5090D1D0-6644-4EC5-9770-DD038624FF07}" type="presParOf" srcId="{683056E7-CE56-4E9B-ABFA-9C2B67C23A35}" destId="{151C04FF-EADB-4F68-930F-F81ACEEB08AD}" srcOrd="1" destOrd="0" presId="urn:microsoft.com/office/officeart/2018/2/layout/IconVerticalSolidList"/>
    <dgm:cxn modelId="{D639D5D3-39E5-4A36-8451-AC8819BD44C9}" type="presParOf" srcId="{683056E7-CE56-4E9B-ABFA-9C2B67C23A35}" destId="{8EE436E3-8B43-44DD-89B4-7B9F4E2DF9E9}" srcOrd="2" destOrd="0" presId="urn:microsoft.com/office/officeart/2018/2/layout/IconVerticalSolidList"/>
    <dgm:cxn modelId="{8153C56D-B40B-4616-BECC-2847B3375DF7}" type="presParOf" srcId="{683056E7-CE56-4E9B-ABFA-9C2B67C23A35}" destId="{2BF8628B-2462-4B85-8686-FC6117D0D0A3}" srcOrd="3" destOrd="0" presId="urn:microsoft.com/office/officeart/2018/2/layout/IconVerticalSolidList"/>
    <dgm:cxn modelId="{1F146229-6EEC-48DB-B25A-9D1F758F55D0}" type="presParOf" srcId="{683056E7-CE56-4E9B-ABFA-9C2B67C23A35}" destId="{45D4716A-2006-4FC4-8523-B1670CD47B3E}" srcOrd="4" destOrd="0" presId="urn:microsoft.com/office/officeart/2018/2/layout/IconVerticalSolidList"/>
    <dgm:cxn modelId="{89D1E6B6-8882-42FD-AB12-1FCC11C25B4B}" type="presParOf" srcId="{CD1A9C7A-5413-40F9-A3C3-C9579A449DEB}" destId="{2BFFDEE7-252D-4011-B5DE-E74BE1D66A4B}" srcOrd="3" destOrd="0" presId="urn:microsoft.com/office/officeart/2018/2/layout/IconVerticalSolidList"/>
    <dgm:cxn modelId="{5ECAD533-87A1-4FD0-B3D8-C1FA55BC087B}" type="presParOf" srcId="{CD1A9C7A-5413-40F9-A3C3-C9579A449DEB}" destId="{2F1E1EE4-309B-4C54-82D3-0FA457892CCB}" srcOrd="4" destOrd="0" presId="urn:microsoft.com/office/officeart/2018/2/layout/IconVerticalSolidList"/>
    <dgm:cxn modelId="{E0C3CCEB-3732-40EA-AD79-38B90957ECD6}" type="presParOf" srcId="{2F1E1EE4-309B-4C54-82D3-0FA457892CCB}" destId="{90344FD8-C097-44B5-8F65-0141D7E55DE1}" srcOrd="0" destOrd="0" presId="urn:microsoft.com/office/officeart/2018/2/layout/IconVerticalSolidList"/>
    <dgm:cxn modelId="{360695C9-AD6B-4198-8284-4469A223F09C}" type="presParOf" srcId="{2F1E1EE4-309B-4C54-82D3-0FA457892CCB}" destId="{A79B8D35-AA46-457F-840F-E2DCA24335B9}" srcOrd="1" destOrd="0" presId="urn:microsoft.com/office/officeart/2018/2/layout/IconVerticalSolidList"/>
    <dgm:cxn modelId="{794F41D1-E7F4-44CE-9521-3E310A2190E1}" type="presParOf" srcId="{2F1E1EE4-309B-4C54-82D3-0FA457892CCB}" destId="{DEB5D055-478E-45AC-BCE9-33B0092E832D}" srcOrd="2" destOrd="0" presId="urn:microsoft.com/office/officeart/2018/2/layout/IconVerticalSolidList"/>
    <dgm:cxn modelId="{70E2C612-C4BE-4412-86E9-A53DEA0F42CA}" type="presParOf" srcId="{2F1E1EE4-309B-4C54-82D3-0FA457892CCB}" destId="{53D2C674-A5BF-45CC-82F4-1A2AE780DB76}" srcOrd="3" destOrd="0" presId="urn:microsoft.com/office/officeart/2018/2/layout/IconVerticalSolidList"/>
    <dgm:cxn modelId="{5E4B0BD7-6EBC-4145-83E3-A105257E79C2}" type="presParOf" srcId="{2F1E1EE4-309B-4C54-82D3-0FA457892CCB}" destId="{0F394905-EF25-43AB-99D6-C6098650D703}" srcOrd="4" destOrd="0" presId="urn:microsoft.com/office/officeart/2018/2/layout/IconVerticalSolidList"/>
    <dgm:cxn modelId="{F26ACF9C-3D03-4886-B103-97286EB1210E}" type="presParOf" srcId="{CD1A9C7A-5413-40F9-A3C3-C9579A449DEB}" destId="{C51432FC-15AA-4507-82DF-82934B2F47DC}" srcOrd="5" destOrd="0" presId="urn:microsoft.com/office/officeart/2018/2/layout/IconVerticalSolidList"/>
    <dgm:cxn modelId="{1E057D3A-9821-433F-9AA0-6B365074BED1}" type="presParOf" srcId="{CD1A9C7A-5413-40F9-A3C3-C9579A449DEB}" destId="{E64A5977-BD16-42E4-A46E-1CF71956BEA3}" srcOrd="6" destOrd="0" presId="urn:microsoft.com/office/officeart/2018/2/layout/IconVerticalSolidList"/>
    <dgm:cxn modelId="{A36F0ED8-5562-4B0D-9A4D-777A2DC6537A}" type="presParOf" srcId="{E64A5977-BD16-42E4-A46E-1CF71956BEA3}" destId="{48160EBA-FB3D-47C6-9E76-56CBBCE55BCC}" srcOrd="0" destOrd="0" presId="urn:microsoft.com/office/officeart/2018/2/layout/IconVerticalSolidList"/>
    <dgm:cxn modelId="{CB966647-8305-4095-9BC8-D293918BEB44}" type="presParOf" srcId="{E64A5977-BD16-42E4-A46E-1CF71956BEA3}" destId="{E220738F-373C-4E04-9D08-A0F6F6E28D1B}" srcOrd="1" destOrd="0" presId="urn:microsoft.com/office/officeart/2018/2/layout/IconVerticalSolidList"/>
    <dgm:cxn modelId="{29EC118A-4F98-4349-A103-7E06E068184F}" type="presParOf" srcId="{E64A5977-BD16-42E4-A46E-1CF71956BEA3}" destId="{95E26E31-27BD-4A69-AB9E-BD86037E8C34}" srcOrd="2" destOrd="0" presId="urn:microsoft.com/office/officeart/2018/2/layout/IconVerticalSolidList"/>
    <dgm:cxn modelId="{7FB13586-AB39-404D-A7F3-09C023D419DA}" type="presParOf" srcId="{E64A5977-BD16-42E4-A46E-1CF71956BEA3}" destId="{9D70107D-4C98-4A55-A150-8AD4F2E0186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547D1-52AB-425B-9A3A-F3F8E4EA4E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9AD4A96-0F77-4F98-A163-AC8086DEEA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Is PD aligned to the unique needs of the teacher?</a:t>
          </a:r>
        </a:p>
      </dgm:t>
    </dgm:pt>
    <dgm:pt modelId="{5C037572-3068-4CD2-BCF9-3025C6158546}" type="parTrans" cxnId="{635B2BCD-FB18-4BC2-AC9E-D3768000380B}">
      <dgm:prSet/>
      <dgm:spPr/>
      <dgm:t>
        <a:bodyPr/>
        <a:lstStyle/>
        <a:p>
          <a:endParaRPr lang="en-US"/>
        </a:p>
      </dgm:t>
    </dgm:pt>
    <dgm:pt modelId="{79E00DD7-1C00-45C3-8CBF-12F2EC23456E}" type="sibTrans" cxnId="{635B2BCD-FB18-4BC2-AC9E-D3768000380B}">
      <dgm:prSet/>
      <dgm:spPr/>
      <dgm:t>
        <a:bodyPr/>
        <a:lstStyle/>
        <a:p>
          <a:endParaRPr lang="en-US"/>
        </a:p>
      </dgm:t>
    </dgm:pt>
    <dgm:pt modelId="{B9A2CB21-6ACC-4840-A1B2-F4F609FCB0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Does the PIP conform to high standards of honesty, integrity and confidentiality?</a:t>
          </a:r>
        </a:p>
      </dgm:t>
    </dgm:pt>
    <dgm:pt modelId="{158A7AB5-9499-4305-9A90-F9AA21B1DFBA}" type="parTrans" cxnId="{578D8248-6AC1-4BF4-9A65-CD37C13D1ACB}">
      <dgm:prSet/>
      <dgm:spPr/>
      <dgm:t>
        <a:bodyPr/>
        <a:lstStyle/>
        <a:p>
          <a:endParaRPr lang="en-US"/>
        </a:p>
      </dgm:t>
    </dgm:pt>
    <dgm:pt modelId="{588FDCE9-D8CB-44BE-A248-63DE9776D5C4}" type="sibTrans" cxnId="{578D8248-6AC1-4BF4-9A65-CD37C13D1ACB}">
      <dgm:prSet/>
      <dgm:spPr/>
      <dgm:t>
        <a:bodyPr/>
        <a:lstStyle/>
        <a:p>
          <a:endParaRPr lang="en-US"/>
        </a:p>
      </dgm:t>
    </dgm:pt>
    <dgm:pt modelId="{6C1EA067-5B07-4389-A702-942D43F9A9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Has the PIP been approved by the solicitor and SCA? </a:t>
          </a:r>
        </a:p>
      </dgm:t>
    </dgm:pt>
    <dgm:pt modelId="{D221B33A-D9B1-4BAB-A0FC-3B5D1B070388}" type="parTrans" cxnId="{0244C386-F0CC-46CA-AE91-527E9B9FD2C5}">
      <dgm:prSet/>
      <dgm:spPr/>
      <dgm:t>
        <a:bodyPr/>
        <a:lstStyle/>
        <a:p>
          <a:endParaRPr lang="en-US"/>
        </a:p>
      </dgm:t>
    </dgm:pt>
    <dgm:pt modelId="{EE93BF1D-910D-4A68-8F7D-6A3FBC76AE52}" type="sibTrans" cxnId="{0244C386-F0CC-46CA-AE91-527E9B9FD2C5}">
      <dgm:prSet/>
      <dgm:spPr/>
      <dgm:t>
        <a:bodyPr/>
        <a:lstStyle/>
        <a:p>
          <a:endParaRPr lang="en-US"/>
        </a:p>
      </dgm:t>
    </dgm:pt>
    <dgm:pt modelId="{B5260266-6D9E-4AC7-A028-5CE42C1A7BC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How is this accomplished?</a:t>
          </a:r>
        </a:p>
      </dgm:t>
    </dgm:pt>
    <dgm:pt modelId="{DA0EEA55-957F-40E0-B6AB-D2E9AE61D6C4}" type="parTrans" cxnId="{424EB506-0C03-4D19-93D8-9D4E5A45375C}">
      <dgm:prSet/>
      <dgm:spPr/>
      <dgm:t>
        <a:bodyPr/>
        <a:lstStyle/>
        <a:p>
          <a:endParaRPr lang="en-US"/>
        </a:p>
      </dgm:t>
    </dgm:pt>
    <dgm:pt modelId="{55BE8E11-AA09-4C60-9F80-1E87B64816A1}" type="sibTrans" cxnId="{424EB506-0C03-4D19-93D8-9D4E5A45375C}">
      <dgm:prSet/>
      <dgm:spPr/>
      <dgm:t>
        <a:bodyPr/>
        <a:lstStyle/>
        <a:p>
          <a:endParaRPr lang="en-US"/>
        </a:p>
      </dgm:t>
    </dgm:pt>
    <dgm:pt modelId="{CD1A9C7A-5413-40F9-A3C3-C9579A449DEB}" type="pres">
      <dgm:prSet presAssocID="{691547D1-52AB-425B-9A3A-F3F8E4EA4ED4}" presName="root" presStyleCnt="0">
        <dgm:presLayoutVars>
          <dgm:dir/>
          <dgm:resizeHandles val="exact"/>
        </dgm:presLayoutVars>
      </dgm:prSet>
      <dgm:spPr/>
    </dgm:pt>
    <dgm:pt modelId="{C41C3D1F-121A-467E-9A47-309401D2D50C}" type="pres">
      <dgm:prSet presAssocID="{C9AD4A96-0F77-4F98-A163-AC8086DEEA70}" presName="compNode" presStyleCnt="0"/>
      <dgm:spPr/>
    </dgm:pt>
    <dgm:pt modelId="{EAC13BC3-8B39-46C3-AD8D-706A1188D675}" type="pres">
      <dgm:prSet presAssocID="{C9AD4A96-0F77-4F98-A163-AC8086DEEA70}" presName="bgRect" presStyleLbl="bgShp" presStyleIdx="0" presStyleCnt="3" custLinFactNeighborX="1342" custLinFactNeighborY="-43"/>
      <dgm:spPr/>
    </dgm:pt>
    <dgm:pt modelId="{F7E1B503-AB4A-4ED7-9742-EB37A364B871}" type="pres">
      <dgm:prSet presAssocID="{C9AD4A96-0F77-4F98-A163-AC8086DEEA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04A20B2-C2B5-4047-AF4C-5CADCCD550A4}" type="pres">
      <dgm:prSet presAssocID="{C9AD4A96-0F77-4F98-A163-AC8086DEEA70}" presName="spaceRect" presStyleCnt="0"/>
      <dgm:spPr/>
    </dgm:pt>
    <dgm:pt modelId="{65B51DE3-D960-4E0F-BEA3-7302B16E21B2}" type="pres">
      <dgm:prSet presAssocID="{C9AD4A96-0F77-4F98-A163-AC8086DEEA70}" presName="parTx" presStyleLbl="revTx" presStyleIdx="0" presStyleCnt="4">
        <dgm:presLayoutVars>
          <dgm:chMax val="0"/>
          <dgm:chPref val="0"/>
        </dgm:presLayoutVars>
      </dgm:prSet>
      <dgm:spPr/>
    </dgm:pt>
    <dgm:pt modelId="{FE449C6F-A0F9-412D-A5BD-CE1B3715298D}" type="pres">
      <dgm:prSet presAssocID="{C9AD4A96-0F77-4F98-A163-AC8086DEEA70}" presName="desTx" presStyleLbl="revTx" presStyleIdx="1" presStyleCnt="4">
        <dgm:presLayoutVars/>
      </dgm:prSet>
      <dgm:spPr/>
    </dgm:pt>
    <dgm:pt modelId="{6448C75E-F889-4C25-A1E0-F4B1AB1B8DC3}" type="pres">
      <dgm:prSet presAssocID="{79E00DD7-1C00-45C3-8CBF-12F2EC23456E}" presName="sibTrans" presStyleCnt="0"/>
      <dgm:spPr/>
    </dgm:pt>
    <dgm:pt modelId="{683056E7-CE56-4E9B-ABFA-9C2B67C23A35}" type="pres">
      <dgm:prSet presAssocID="{B9A2CB21-6ACC-4840-A1B2-F4F609FCB002}" presName="compNode" presStyleCnt="0"/>
      <dgm:spPr/>
    </dgm:pt>
    <dgm:pt modelId="{C5704A95-F231-4BA1-A6A7-130425C16305}" type="pres">
      <dgm:prSet presAssocID="{B9A2CB21-6ACC-4840-A1B2-F4F609FCB002}" presName="bgRect" presStyleLbl="bgShp" presStyleIdx="1" presStyleCnt="3" custLinFactNeighborX="0" custLinFactNeighborY="-3760"/>
      <dgm:spPr/>
    </dgm:pt>
    <dgm:pt modelId="{151C04FF-EADB-4F68-930F-F81ACEEB08AD}" type="pres">
      <dgm:prSet presAssocID="{B9A2CB21-6ACC-4840-A1B2-F4F609FCB0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8EE436E3-8B43-44DD-89B4-7B9F4E2DF9E9}" type="pres">
      <dgm:prSet presAssocID="{B9A2CB21-6ACC-4840-A1B2-F4F609FCB002}" presName="spaceRect" presStyleCnt="0"/>
      <dgm:spPr/>
    </dgm:pt>
    <dgm:pt modelId="{2BF8628B-2462-4B85-8686-FC6117D0D0A3}" type="pres">
      <dgm:prSet presAssocID="{B9A2CB21-6ACC-4840-A1B2-F4F609FCB002}" presName="parTx" presStyleLbl="revTx" presStyleIdx="2" presStyleCnt="4">
        <dgm:presLayoutVars>
          <dgm:chMax val="0"/>
          <dgm:chPref val="0"/>
        </dgm:presLayoutVars>
      </dgm:prSet>
      <dgm:spPr/>
    </dgm:pt>
    <dgm:pt modelId="{2BFFDEE7-252D-4011-B5DE-E74BE1D66A4B}" type="pres">
      <dgm:prSet presAssocID="{588FDCE9-D8CB-44BE-A248-63DE9776D5C4}" presName="sibTrans" presStyleCnt="0"/>
      <dgm:spPr/>
    </dgm:pt>
    <dgm:pt modelId="{2F1E1EE4-309B-4C54-82D3-0FA457892CCB}" type="pres">
      <dgm:prSet presAssocID="{6C1EA067-5B07-4389-A702-942D43F9A960}" presName="compNode" presStyleCnt="0"/>
      <dgm:spPr/>
    </dgm:pt>
    <dgm:pt modelId="{90344FD8-C097-44B5-8F65-0141D7E55DE1}" type="pres">
      <dgm:prSet presAssocID="{6C1EA067-5B07-4389-A702-942D43F9A960}" presName="bgRect" presStyleLbl="bgShp" presStyleIdx="2" presStyleCnt="3"/>
      <dgm:spPr/>
    </dgm:pt>
    <dgm:pt modelId="{A79B8D35-AA46-457F-840F-E2DCA24335B9}" type="pres">
      <dgm:prSet presAssocID="{6C1EA067-5B07-4389-A702-942D43F9A96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DEB5D055-478E-45AC-BCE9-33B0092E832D}" type="pres">
      <dgm:prSet presAssocID="{6C1EA067-5B07-4389-A702-942D43F9A960}" presName="spaceRect" presStyleCnt="0"/>
      <dgm:spPr/>
    </dgm:pt>
    <dgm:pt modelId="{53D2C674-A5BF-45CC-82F4-1A2AE780DB76}" type="pres">
      <dgm:prSet presAssocID="{6C1EA067-5B07-4389-A702-942D43F9A96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24EB506-0C03-4D19-93D8-9D4E5A45375C}" srcId="{C9AD4A96-0F77-4F98-A163-AC8086DEEA70}" destId="{B5260266-6D9E-4AC7-A028-5CE42C1A7BC9}" srcOrd="0" destOrd="0" parTransId="{DA0EEA55-957F-40E0-B6AB-D2E9AE61D6C4}" sibTransId="{55BE8E11-AA09-4C60-9F80-1E87B64816A1}"/>
    <dgm:cxn modelId="{B0D7C407-BA33-49C0-8708-6F5A456CEC4C}" type="presOf" srcId="{691547D1-52AB-425B-9A3A-F3F8E4EA4ED4}" destId="{CD1A9C7A-5413-40F9-A3C3-C9579A449DEB}" srcOrd="0" destOrd="0" presId="urn:microsoft.com/office/officeart/2018/2/layout/IconVerticalSolidList"/>
    <dgm:cxn modelId="{578D8248-6AC1-4BF4-9A65-CD37C13D1ACB}" srcId="{691547D1-52AB-425B-9A3A-F3F8E4EA4ED4}" destId="{B9A2CB21-6ACC-4840-A1B2-F4F609FCB002}" srcOrd="1" destOrd="0" parTransId="{158A7AB5-9499-4305-9A90-F9AA21B1DFBA}" sibTransId="{588FDCE9-D8CB-44BE-A248-63DE9776D5C4}"/>
    <dgm:cxn modelId="{51CE2D4F-C5F8-45C8-8E36-0D1938A85A21}" type="presOf" srcId="{C9AD4A96-0F77-4F98-A163-AC8086DEEA70}" destId="{65B51DE3-D960-4E0F-BEA3-7302B16E21B2}" srcOrd="0" destOrd="0" presId="urn:microsoft.com/office/officeart/2018/2/layout/IconVerticalSolidList"/>
    <dgm:cxn modelId="{0244C386-F0CC-46CA-AE91-527E9B9FD2C5}" srcId="{691547D1-52AB-425B-9A3A-F3F8E4EA4ED4}" destId="{6C1EA067-5B07-4389-A702-942D43F9A960}" srcOrd="2" destOrd="0" parTransId="{D221B33A-D9B1-4BAB-A0FC-3B5D1B070388}" sibTransId="{EE93BF1D-910D-4A68-8F7D-6A3FBC76AE52}"/>
    <dgm:cxn modelId="{1E82D499-5351-49C6-B7A0-9E2840908944}" type="presOf" srcId="{B9A2CB21-6ACC-4840-A1B2-F4F609FCB002}" destId="{2BF8628B-2462-4B85-8686-FC6117D0D0A3}" srcOrd="0" destOrd="0" presId="urn:microsoft.com/office/officeart/2018/2/layout/IconVerticalSolidList"/>
    <dgm:cxn modelId="{635B2BCD-FB18-4BC2-AC9E-D3768000380B}" srcId="{691547D1-52AB-425B-9A3A-F3F8E4EA4ED4}" destId="{C9AD4A96-0F77-4F98-A163-AC8086DEEA70}" srcOrd="0" destOrd="0" parTransId="{5C037572-3068-4CD2-BCF9-3025C6158546}" sibTransId="{79E00DD7-1C00-45C3-8CBF-12F2EC23456E}"/>
    <dgm:cxn modelId="{52B52DDF-5720-4941-B209-9BF86D1B74B3}" type="presOf" srcId="{B5260266-6D9E-4AC7-A028-5CE42C1A7BC9}" destId="{FE449C6F-A0F9-412D-A5BD-CE1B3715298D}" srcOrd="0" destOrd="0" presId="urn:microsoft.com/office/officeart/2018/2/layout/IconVerticalSolidList"/>
    <dgm:cxn modelId="{4D815FEF-ABBF-4F6E-A062-3E602BDDCEF2}" type="presOf" srcId="{6C1EA067-5B07-4389-A702-942D43F9A960}" destId="{53D2C674-A5BF-45CC-82F4-1A2AE780DB76}" srcOrd="0" destOrd="0" presId="urn:microsoft.com/office/officeart/2018/2/layout/IconVerticalSolidList"/>
    <dgm:cxn modelId="{7FA31735-CC39-46D5-BEA0-646A53908FDF}" type="presParOf" srcId="{CD1A9C7A-5413-40F9-A3C3-C9579A449DEB}" destId="{C41C3D1F-121A-467E-9A47-309401D2D50C}" srcOrd="0" destOrd="0" presId="urn:microsoft.com/office/officeart/2018/2/layout/IconVerticalSolidList"/>
    <dgm:cxn modelId="{D7CEEDF5-35ED-4300-8F93-828D66EE38D2}" type="presParOf" srcId="{C41C3D1F-121A-467E-9A47-309401D2D50C}" destId="{EAC13BC3-8B39-46C3-AD8D-706A1188D675}" srcOrd="0" destOrd="0" presId="urn:microsoft.com/office/officeart/2018/2/layout/IconVerticalSolidList"/>
    <dgm:cxn modelId="{DA301510-72A5-4CBA-95E7-40C313A6482B}" type="presParOf" srcId="{C41C3D1F-121A-467E-9A47-309401D2D50C}" destId="{F7E1B503-AB4A-4ED7-9742-EB37A364B871}" srcOrd="1" destOrd="0" presId="urn:microsoft.com/office/officeart/2018/2/layout/IconVerticalSolidList"/>
    <dgm:cxn modelId="{181291A1-BAAD-4521-9FB6-746E6548FE6B}" type="presParOf" srcId="{C41C3D1F-121A-467E-9A47-309401D2D50C}" destId="{B04A20B2-C2B5-4047-AF4C-5CADCCD550A4}" srcOrd="2" destOrd="0" presId="urn:microsoft.com/office/officeart/2018/2/layout/IconVerticalSolidList"/>
    <dgm:cxn modelId="{B9BFB487-8BF4-4F1A-9414-5A4D2734AA76}" type="presParOf" srcId="{C41C3D1F-121A-467E-9A47-309401D2D50C}" destId="{65B51DE3-D960-4E0F-BEA3-7302B16E21B2}" srcOrd="3" destOrd="0" presId="urn:microsoft.com/office/officeart/2018/2/layout/IconVerticalSolidList"/>
    <dgm:cxn modelId="{890B905B-7E77-4429-B3F1-74A4B1D2C32A}" type="presParOf" srcId="{C41C3D1F-121A-467E-9A47-309401D2D50C}" destId="{FE449C6F-A0F9-412D-A5BD-CE1B3715298D}" srcOrd="4" destOrd="0" presId="urn:microsoft.com/office/officeart/2018/2/layout/IconVerticalSolidList"/>
    <dgm:cxn modelId="{F5F757C0-9303-4C29-8043-E1672D9BF6F8}" type="presParOf" srcId="{CD1A9C7A-5413-40F9-A3C3-C9579A449DEB}" destId="{6448C75E-F889-4C25-A1E0-F4B1AB1B8DC3}" srcOrd="1" destOrd="0" presId="urn:microsoft.com/office/officeart/2018/2/layout/IconVerticalSolidList"/>
    <dgm:cxn modelId="{0D67F588-F9B8-4760-AFBA-85EEC0C3431F}" type="presParOf" srcId="{CD1A9C7A-5413-40F9-A3C3-C9579A449DEB}" destId="{683056E7-CE56-4E9B-ABFA-9C2B67C23A35}" srcOrd="2" destOrd="0" presId="urn:microsoft.com/office/officeart/2018/2/layout/IconVerticalSolidList"/>
    <dgm:cxn modelId="{9BD341CD-D4CA-4943-92A1-1B803F787E3A}" type="presParOf" srcId="{683056E7-CE56-4E9B-ABFA-9C2B67C23A35}" destId="{C5704A95-F231-4BA1-A6A7-130425C16305}" srcOrd="0" destOrd="0" presId="urn:microsoft.com/office/officeart/2018/2/layout/IconVerticalSolidList"/>
    <dgm:cxn modelId="{5090D1D0-6644-4EC5-9770-DD038624FF07}" type="presParOf" srcId="{683056E7-CE56-4E9B-ABFA-9C2B67C23A35}" destId="{151C04FF-EADB-4F68-930F-F81ACEEB08AD}" srcOrd="1" destOrd="0" presId="urn:microsoft.com/office/officeart/2018/2/layout/IconVerticalSolidList"/>
    <dgm:cxn modelId="{D639D5D3-39E5-4A36-8451-AC8819BD44C9}" type="presParOf" srcId="{683056E7-CE56-4E9B-ABFA-9C2B67C23A35}" destId="{8EE436E3-8B43-44DD-89B4-7B9F4E2DF9E9}" srcOrd="2" destOrd="0" presId="urn:microsoft.com/office/officeart/2018/2/layout/IconVerticalSolidList"/>
    <dgm:cxn modelId="{8153C56D-B40B-4616-BECC-2847B3375DF7}" type="presParOf" srcId="{683056E7-CE56-4E9B-ABFA-9C2B67C23A35}" destId="{2BF8628B-2462-4B85-8686-FC6117D0D0A3}" srcOrd="3" destOrd="0" presId="urn:microsoft.com/office/officeart/2018/2/layout/IconVerticalSolidList"/>
    <dgm:cxn modelId="{89D1E6B6-8882-42FD-AB12-1FCC11C25B4B}" type="presParOf" srcId="{CD1A9C7A-5413-40F9-A3C3-C9579A449DEB}" destId="{2BFFDEE7-252D-4011-B5DE-E74BE1D66A4B}" srcOrd="3" destOrd="0" presId="urn:microsoft.com/office/officeart/2018/2/layout/IconVerticalSolidList"/>
    <dgm:cxn modelId="{5ECAD533-87A1-4FD0-B3D8-C1FA55BC087B}" type="presParOf" srcId="{CD1A9C7A-5413-40F9-A3C3-C9579A449DEB}" destId="{2F1E1EE4-309B-4C54-82D3-0FA457892CCB}" srcOrd="4" destOrd="0" presId="urn:microsoft.com/office/officeart/2018/2/layout/IconVerticalSolidList"/>
    <dgm:cxn modelId="{E0C3CCEB-3732-40EA-AD79-38B90957ECD6}" type="presParOf" srcId="{2F1E1EE4-309B-4C54-82D3-0FA457892CCB}" destId="{90344FD8-C097-44B5-8F65-0141D7E55DE1}" srcOrd="0" destOrd="0" presId="urn:microsoft.com/office/officeart/2018/2/layout/IconVerticalSolidList"/>
    <dgm:cxn modelId="{360695C9-AD6B-4198-8284-4469A223F09C}" type="presParOf" srcId="{2F1E1EE4-309B-4C54-82D3-0FA457892CCB}" destId="{A79B8D35-AA46-457F-840F-E2DCA24335B9}" srcOrd="1" destOrd="0" presId="urn:microsoft.com/office/officeart/2018/2/layout/IconVerticalSolidList"/>
    <dgm:cxn modelId="{794F41D1-E7F4-44CE-9521-3E310A2190E1}" type="presParOf" srcId="{2F1E1EE4-309B-4C54-82D3-0FA457892CCB}" destId="{DEB5D055-478E-45AC-BCE9-33B0092E832D}" srcOrd="2" destOrd="0" presId="urn:microsoft.com/office/officeart/2018/2/layout/IconVerticalSolidList"/>
    <dgm:cxn modelId="{70E2C612-C4BE-4412-86E9-A53DEA0F42CA}" type="presParOf" srcId="{2F1E1EE4-309B-4C54-82D3-0FA457892CCB}" destId="{53D2C674-A5BF-45CC-82F4-1A2AE780DB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DA1E0-F316-4353-A05D-BBD7132CA5AD}">
      <dsp:nvSpPr>
        <dsp:cNvPr id="0" name=""/>
        <dsp:cNvSpPr/>
      </dsp:nvSpPr>
      <dsp:spPr>
        <a:xfrm>
          <a:off x="0" y="578099"/>
          <a:ext cx="6492875" cy="514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Roles of JOC, Solicitor, CBA, school policy (do you have one)?</a:t>
          </a:r>
        </a:p>
      </dsp:txBody>
      <dsp:txXfrm>
        <a:off x="25130" y="603229"/>
        <a:ext cx="6442615" cy="464540"/>
      </dsp:txXfrm>
    </dsp:sp>
    <dsp:sp modelId="{537556F1-B680-46FC-9246-DA39319F3F03}">
      <dsp:nvSpPr>
        <dsp:cNvPr id="0" name=""/>
        <dsp:cNvSpPr/>
      </dsp:nvSpPr>
      <dsp:spPr>
        <a:xfrm>
          <a:off x="0" y="1150500"/>
          <a:ext cx="6492875" cy="514800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Job Description </a:t>
          </a:r>
        </a:p>
      </dsp:txBody>
      <dsp:txXfrm>
        <a:off x="25130" y="1175630"/>
        <a:ext cx="6442615" cy="464540"/>
      </dsp:txXfrm>
    </dsp:sp>
    <dsp:sp modelId="{6923B523-44F5-44FD-9055-FA8400AF1358}">
      <dsp:nvSpPr>
        <dsp:cNvPr id="0" name=""/>
        <dsp:cNvSpPr/>
      </dsp:nvSpPr>
      <dsp:spPr>
        <a:xfrm>
          <a:off x="0" y="1722900"/>
          <a:ext cx="6492875" cy="5148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Advertising</a:t>
          </a:r>
        </a:p>
      </dsp:txBody>
      <dsp:txXfrm>
        <a:off x="25130" y="1748030"/>
        <a:ext cx="6442615" cy="464540"/>
      </dsp:txXfrm>
    </dsp:sp>
    <dsp:sp modelId="{753933BC-BD13-405C-AB85-E5C2E1EDC8A1}">
      <dsp:nvSpPr>
        <dsp:cNvPr id="0" name=""/>
        <dsp:cNvSpPr/>
      </dsp:nvSpPr>
      <dsp:spPr>
        <a:xfrm>
          <a:off x="0" y="2295300"/>
          <a:ext cx="6492875" cy="514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Criteria for Interviewing Candidates</a:t>
          </a:r>
        </a:p>
      </dsp:txBody>
      <dsp:txXfrm>
        <a:off x="25130" y="2320430"/>
        <a:ext cx="6442615" cy="464540"/>
      </dsp:txXfrm>
    </dsp:sp>
    <dsp:sp modelId="{367FDFB2-4D28-4E55-A641-30AE0FBE1BBF}">
      <dsp:nvSpPr>
        <dsp:cNvPr id="0" name=""/>
        <dsp:cNvSpPr/>
      </dsp:nvSpPr>
      <dsp:spPr>
        <a:xfrm>
          <a:off x="0" y="2867700"/>
          <a:ext cx="6492875" cy="5148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EEOC and Veterans/Affirmative Action </a:t>
          </a:r>
        </a:p>
      </dsp:txBody>
      <dsp:txXfrm>
        <a:off x="25130" y="2892830"/>
        <a:ext cx="6442615" cy="464540"/>
      </dsp:txXfrm>
    </dsp:sp>
    <dsp:sp modelId="{24AE30AA-6A8A-4FD7-AB43-77715BE72F33}">
      <dsp:nvSpPr>
        <dsp:cNvPr id="0" name=""/>
        <dsp:cNvSpPr/>
      </dsp:nvSpPr>
      <dsp:spPr>
        <a:xfrm>
          <a:off x="0" y="3440100"/>
          <a:ext cx="6492875" cy="514800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Interview Process/procedure</a:t>
          </a:r>
        </a:p>
      </dsp:txBody>
      <dsp:txXfrm>
        <a:off x="25130" y="3465230"/>
        <a:ext cx="6442615" cy="464540"/>
      </dsp:txXfrm>
    </dsp:sp>
    <dsp:sp modelId="{C6234BB0-B478-4995-A5C0-6FD6427785AB}">
      <dsp:nvSpPr>
        <dsp:cNvPr id="0" name=""/>
        <dsp:cNvSpPr/>
      </dsp:nvSpPr>
      <dsp:spPr>
        <a:xfrm>
          <a:off x="0" y="4012500"/>
          <a:ext cx="6492875" cy="514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Follow-up to the interview</a:t>
          </a:r>
        </a:p>
      </dsp:txBody>
      <dsp:txXfrm>
        <a:off x="25130" y="4037630"/>
        <a:ext cx="6442615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D828F-6C43-443B-BAAB-6EC9733716B5}">
      <dsp:nvSpPr>
        <dsp:cNvPr id="0" name=""/>
        <dsp:cNvSpPr/>
      </dsp:nvSpPr>
      <dsp:spPr>
        <a:xfrm>
          <a:off x="0" y="182131"/>
          <a:ext cx="6492875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How do you select the candidates?</a:t>
          </a:r>
        </a:p>
      </dsp:txBody>
      <dsp:txXfrm>
        <a:off x="59399" y="241530"/>
        <a:ext cx="6374077" cy="1098002"/>
      </dsp:txXfrm>
    </dsp:sp>
    <dsp:sp modelId="{94E3CF13-9744-4228-8EF1-6CCFAE80A9FF}">
      <dsp:nvSpPr>
        <dsp:cNvPr id="0" name=""/>
        <dsp:cNvSpPr/>
      </dsp:nvSpPr>
      <dsp:spPr>
        <a:xfrm>
          <a:off x="0" y="1586132"/>
          <a:ext cx="6492875" cy="12168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What are the interview procedures?  More than one interview? Reference checks?</a:t>
          </a:r>
        </a:p>
      </dsp:txBody>
      <dsp:txXfrm>
        <a:off x="59399" y="1645531"/>
        <a:ext cx="6374077" cy="1098002"/>
      </dsp:txXfrm>
    </dsp:sp>
    <dsp:sp modelId="{42DC4F9A-A159-4C32-A304-4F54DC915F46}">
      <dsp:nvSpPr>
        <dsp:cNvPr id="0" name=""/>
        <dsp:cNvSpPr/>
      </dsp:nvSpPr>
      <dsp:spPr>
        <a:xfrm>
          <a:off x="0" y="2990132"/>
          <a:ext cx="6492875" cy="12168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Interview committee?</a:t>
          </a:r>
        </a:p>
      </dsp:txBody>
      <dsp:txXfrm>
        <a:off x="59399" y="3049531"/>
        <a:ext cx="6374077" cy="1098002"/>
      </dsp:txXfrm>
    </dsp:sp>
    <dsp:sp modelId="{3652E9BC-E38F-4045-9E41-62C26B60A8A1}">
      <dsp:nvSpPr>
        <dsp:cNvPr id="0" name=""/>
        <dsp:cNvSpPr/>
      </dsp:nvSpPr>
      <dsp:spPr>
        <a:xfrm>
          <a:off x="0" y="4394132"/>
          <a:ext cx="6492875" cy="1216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What are good interview questions?</a:t>
          </a:r>
        </a:p>
      </dsp:txBody>
      <dsp:txXfrm>
        <a:off x="59399" y="4453531"/>
        <a:ext cx="6374077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F1BE8-12EC-4631-886C-52F0C0B2A95A}">
      <dsp:nvSpPr>
        <dsp:cNvPr id="0" name=""/>
        <dsp:cNvSpPr/>
      </dsp:nvSpPr>
      <dsp:spPr>
        <a:xfrm>
          <a:off x="0" y="463574"/>
          <a:ext cx="6492875" cy="174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24840" rIns="503919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Qualifications for a mentor?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Paid position? Check CBA</a:t>
          </a:r>
        </a:p>
      </dsp:txBody>
      <dsp:txXfrm>
        <a:off x="0" y="463574"/>
        <a:ext cx="6492875" cy="1748250"/>
      </dsp:txXfrm>
    </dsp:sp>
    <dsp:sp modelId="{EA5386DA-E7D2-4272-BF00-B9BB0F9E271C}">
      <dsp:nvSpPr>
        <dsp:cNvPr id="0" name=""/>
        <dsp:cNvSpPr/>
      </dsp:nvSpPr>
      <dsp:spPr>
        <a:xfrm>
          <a:off x="324643" y="20774"/>
          <a:ext cx="4545012" cy="88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Provide a mentor</a:t>
          </a:r>
        </a:p>
      </dsp:txBody>
      <dsp:txXfrm>
        <a:off x="367874" y="64005"/>
        <a:ext cx="4458550" cy="799138"/>
      </dsp:txXfrm>
    </dsp:sp>
    <dsp:sp modelId="{B3B01EAE-F23D-4C66-89C8-F2800599898B}">
      <dsp:nvSpPr>
        <dsp:cNvPr id="0" name=""/>
        <dsp:cNvSpPr/>
      </dsp:nvSpPr>
      <dsp:spPr>
        <a:xfrm>
          <a:off x="0" y="2816625"/>
          <a:ext cx="6492875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624840" rIns="503919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Certification process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Professional engagement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Routines / required activities</a:t>
          </a:r>
        </a:p>
      </dsp:txBody>
      <dsp:txXfrm>
        <a:off x="0" y="2816625"/>
        <a:ext cx="6492875" cy="2268000"/>
      </dsp:txXfrm>
    </dsp:sp>
    <dsp:sp modelId="{68E7F728-3535-4792-83D9-FA2C775BD7BD}">
      <dsp:nvSpPr>
        <dsp:cNvPr id="0" name=""/>
        <dsp:cNvSpPr/>
      </dsp:nvSpPr>
      <dsp:spPr>
        <a:xfrm>
          <a:off x="324643" y="2373825"/>
          <a:ext cx="4545012" cy="885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Support instructor</a:t>
          </a:r>
        </a:p>
      </dsp:txBody>
      <dsp:txXfrm>
        <a:off x="367874" y="2417056"/>
        <a:ext cx="4458550" cy="799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0B400-175D-41B3-9101-EB57F0FAE997}">
      <dsp:nvSpPr>
        <dsp:cNvPr id="0" name=""/>
        <dsp:cNvSpPr/>
      </dsp:nvSpPr>
      <dsp:spPr>
        <a:xfrm>
          <a:off x="0" y="2945"/>
          <a:ext cx="6513603" cy="12535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B74A8-6E0D-43AF-81DF-4AB5476808CB}">
      <dsp:nvSpPr>
        <dsp:cNvPr id="0" name=""/>
        <dsp:cNvSpPr/>
      </dsp:nvSpPr>
      <dsp:spPr>
        <a:xfrm>
          <a:off x="379199" y="284995"/>
          <a:ext cx="690128" cy="6894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BFAA9-565D-4EF2-89D1-AC1DEE6BA6B5}">
      <dsp:nvSpPr>
        <dsp:cNvPr id="0" name=""/>
        <dsp:cNvSpPr/>
      </dsp:nvSpPr>
      <dsp:spPr>
        <a:xfrm>
          <a:off x="1448528" y="2945"/>
          <a:ext cx="2931121" cy="125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797" tIns="132797" rIns="132797" bIns="13279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Role of observational data and student achievement data</a:t>
          </a:r>
        </a:p>
      </dsp:txBody>
      <dsp:txXfrm>
        <a:off x="1448528" y="2945"/>
        <a:ext cx="2931121" cy="1254778"/>
      </dsp:txXfrm>
    </dsp:sp>
    <dsp:sp modelId="{F97391C3-C3AD-46FC-AB02-F4D67D62A1B0}">
      <dsp:nvSpPr>
        <dsp:cNvPr id="0" name=""/>
        <dsp:cNvSpPr/>
      </dsp:nvSpPr>
      <dsp:spPr>
        <a:xfrm>
          <a:off x="4379649" y="2945"/>
          <a:ext cx="1760463" cy="1253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68" tIns="132668" rIns="132668" bIns="1326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Small group discussions</a:t>
          </a:r>
        </a:p>
      </dsp:txBody>
      <dsp:txXfrm>
        <a:off x="4379649" y="2945"/>
        <a:ext cx="1760463" cy="1253553"/>
      </dsp:txXfrm>
    </dsp:sp>
    <dsp:sp modelId="{C5704A95-F231-4BA1-A6A7-130425C16305}">
      <dsp:nvSpPr>
        <dsp:cNvPr id="0" name=""/>
        <dsp:cNvSpPr/>
      </dsp:nvSpPr>
      <dsp:spPr>
        <a:xfrm>
          <a:off x="0" y="1544530"/>
          <a:ext cx="6513603" cy="12535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C04FF-EADB-4F68-930F-F81ACEEB08AD}">
      <dsp:nvSpPr>
        <dsp:cNvPr id="0" name=""/>
        <dsp:cNvSpPr/>
      </dsp:nvSpPr>
      <dsp:spPr>
        <a:xfrm>
          <a:off x="379199" y="1826580"/>
          <a:ext cx="690128" cy="6894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8628B-2462-4B85-8686-FC6117D0D0A3}">
      <dsp:nvSpPr>
        <dsp:cNvPr id="0" name=""/>
        <dsp:cNvSpPr/>
      </dsp:nvSpPr>
      <dsp:spPr>
        <a:xfrm>
          <a:off x="1448528" y="1544530"/>
          <a:ext cx="2931121" cy="125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797" tIns="132797" rIns="132797" bIns="13279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Performance Goals and are they measurable</a:t>
          </a:r>
        </a:p>
      </dsp:txBody>
      <dsp:txXfrm>
        <a:off x="1448528" y="1544530"/>
        <a:ext cx="2931121" cy="1254778"/>
      </dsp:txXfrm>
    </dsp:sp>
    <dsp:sp modelId="{45D4716A-2006-4FC4-8523-B1670CD47B3E}">
      <dsp:nvSpPr>
        <dsp:cNvPr id="0" name=""/>
        <dsp:cNvSpPr/>
      </dsp:nvSpPr>
      <dsp:spPr>
        <a:xfrm>
          <a:off x="4379649" y="1544530"/>
          <a:ext cx="1760463" cy="1253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68" tIns="132668" rIns="132668" bIns="1326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Refer to your evaluation tool</a:t>
          </a:r>
        </a:p>
      </dsp:txBody>
      <dsp:txXfrm>
        <a:off x="4379649" y="1544530"/>
        <a:ext cx="1760463" cy="1253553"/>
      </dsp:txXfrm>
    </dsp:sp>
    <dsp:sp modelId="{90344FD8-C097-44B5-8F65-0141D7E55DE1}">
      <dsp:nvSpPr>
        <dsp:cNvPr id="0" name=""/>
        <dsp:cNvSpPr/>
      </dsp:nvSpPr>
      <dsp:spPr>
        <a:xfrm>
          <a:off x="0" y="3086116"/>
          <a:ext cx="6513603" cy="12535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B8D35-AA46-457F-840F-E2DCA24335B9}">
      <dsp:nvSpPr>
        <dsp:cNvPr id="0" name=""/>
        <dsp:cNvSpPr/>
      </dsp:nvSpPr>
      <dsp:spPr>
        <a:xfrm>
          <a:off x="379199" y="3368165"/>
          <a:ext cx="690128" cy="6894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2C674-A5BF-45CC-82F4-1A2AE780DB76}">
      <dsp:nvSpPr>
        <dsp:cNvPr id="0" name=""/>
        <dsp:cNvSpPr/>
      </dsp:nvSpPr>
      <dsp:spPr>
        <a:xfrm>
          <a:off x="1448528" y="3086116"/>
          <a:ext cx="2931121" cy="125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797" tIns="132797" rIns="132797" bIns="13279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Monitoring and evaluating progress </a:t>
          </a:r>
        </a:p>
      </dsp:txBody>
      <dsp:txXfrm>
        <a:off x="1448528" y="3086116"/>
        <a:ext cx="2931121" cy="1254778"/>
      </dsp:txXfrm>
    </dsp:sp>
    <dsp:sp modelId="{0F394905-EF25-43AB-99D6-C6098650D703}">
      <dsp:nvSpPr>
        <dsp:cNvPr id="0" name=""/>
        <dsp:cNvSpPr/>
      </dsp:nvSpPr>
      <dsp:spPr>
        <a:xfrm>
          <a:off x="4379649" y="3086116"/>
          <a:ext cx="1760463" cy="1253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68" tIns="132668" rIns="132668" bIns="1326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Timelines are important</a:t>
          </a:r>
        </a:p>
      </dsp:txBody>
      <dsp:txXfrm>
        <a:off x="4379649" y="3086116"/>
        <a:ext cx="1760463" cy="1253553"/>
      </dsp:txXfrm>
    </dsp:sp>
    <dsp:sp modelId="{48160EBA-FB3D-47C6-9E76-56CBBCE55BCC}">
      <dsp:nvSpPr>
        <dsp:cNvPr id="0" name=""/>
        <dsp:cNvSpPr/>
      </dsp:nvSpPr>
      <dsp:spPr>
        <a:xfrm>
          <a:off x="0" y="4627701"/>
          <a:ext cx="6513603" cy="12535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0738F-373C-4E04-9D08-A0F6F6E28D1B}">
      <dsp:nvSpPr>
        <dsp:cNvPr id="0" name=""/>
        <dsp:cNvSpPr/>
      </dsp:nvSpPr>
      <dsp:spPr>
        <a:xfrm>
          <a:off x="379199" y="4909751"/>
          <a:ext cx="690128" cy="6894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0107D-4C98-4A55-A150-8AD4F2E01860}">
      <dsp:nvSpPr>
        <dsp:cNvPr id="0" name=""/>
        <dsp:cNvSpPr/>
      </dsp:nvSpPr>
      <dsp:spPr>
        <a:xfrm>
          <a:off x="1448528" y="4627701"/>
          <a:ext cx="4691585" cy="1254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797" tIns="132797" rIns="132797" bIns="13279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 the PD aligned to the school’s instructional and curricular goals?</a:t>
          </a:r>
        </a:p>
      </dsp:txBody>
      <dsp:txXfrm>
        <a:off x="1448528" y="4627701"/>
        <a:ext cx="4691585" cy="12547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13BC3-8B39-46C3-AD8D-706A1188D675}">
      <dsp:nvSpPr>
        <dsp:cNvPr id="0" name=""/>
        <dsp:cNvSpPr/>
      </dsp:nvSpPr>
      <dsp:spPr>
        <a:xfrm>
          <a:off x="0" y="0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1B503-AB4A-4ED7-9742-EB37A364B871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51DE3-D960-4E0F-BEA3-7302B16E21B2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 PD aligned to the unique needs of the teacher?</a:t>
          </a:r>
        </a:p>
      </dsp:txBody>
      <dsp:txXfrm>
        <a:off x="1941716" y="718"/>
        <a:ext cx="2931121" cy="1681139"/>
      </dsp:txXfrm>
    </dsp:sp>
    <dsp:sp modelId="{FE449C6F-A0F9-412D-A5BD-CE1B3715298D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How is this accomplished?</a:t>
          </a:r>
        </a:p>
      </dsp:txBody>
      <dsp:txXfrm>
        <a:off x="4872838" y="718"/>
        <a:ext cx="1640765" cy="1681139"/>
      </dsp:txXfrm>
    </dsp:sp>
    <dsp:sp modelId="{C5704A95-F231-4BA1-A6A7-130425C16305}">
      <dsp:nvSpPr>
        <dsp:cNvPr id="0" name=""/>
        <dsp:cNvSpPr/>
      </dsp:nvSpPr>
      <dsp:spPr>
        <a:xfrm>
          <a:off x="0" y="2038932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C04FF-EADB-4F68-930F-F81ACEEB08AD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8628B-2462-4B85-8686-FC6117D0D0A3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Does the PIP conform to high standards of honesty, integrity and confidentiality?</a:t>
          </a:r>
        </a:p>
      </dsp:txBody>
      <dsp:txXfrm>
        <a:off x="1941716" y="2102143"/>
        <a:ext cx="4571887" cy="1681139"/>
      </dsp:txXfrm>
    </dsp:sp>
    <dsp:sp modelId="{90344FD8-C097-44B5-8F65-0141D7E55DE1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B8D35-AA46-457F-840F-E2DCA24335B9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2C674-A5BF-45CC-82F4-1A2AE780DB76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Has the PIP been approved by the solicitor and SCA? 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1500C-07DB-4305-A898-D89B8519D58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6414F-68E2-4C32-900B-E94F05950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up sample job description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6414F-68E2-4C32-900B-E94F05950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up sample interview procedures:  lesson, interview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6414F-68E2-4C32-900B-E94F05950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96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induction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6414F-68E2-4C32-900B-E94F059505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4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2FD4-287C-4161-B0B3-C9C4D3593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05787-6698-4ECD-9EE7-FDA83C8B1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6D0D8-A007-43BB-961F-3C3B2239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06A36-5A16-4037-AD16-ED328AA9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2B71C-BD62-4635-A77D-CE3B9F11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1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D96E3-ED71-44C8-BA98-8140FB2B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8F7AF-06D5-454A-A7EA-D41B63D76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3F86F-305B-491C-AE24-EA4AD67D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166AA-2888-4AA7-8DD5-E294C056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315CA-2EB2-4A0D-BDC1-2482D327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0B2B92-A64B-42A8-B90B-7FD91B78B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7535A9-AE01-4749-9411-BA4B2E823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F1D66-EF68-4C45-958F-33064E8A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91EE5-9F0E-4B1B-BEFA-58FEF49F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9C3EC-62CD-4A0C-AD2B-3C96658D2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9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667A-E6D2-443F-8634-7FFD43EC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EE9B5-62EB-4A64-83AC-44FC6C2B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AC1BC-0921-4710-A867-D6F65372F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81A54-1383-4012-9964-58F774B7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A60CF-0E32-46D0-8691-4F6CBF62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5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5B245-09A0-45D1-9038-4344191C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EA098-0130-4815-83ED-01BD9180D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60A92-CC61-45CA-91F2-B95C0E3C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C177-0AF4-48C3-A9D3-4A823B48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FB635-B6F3-4ED1-9017-6D2B198E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3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E95E-1413-4220-AC3B-435E5639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CD0E-B422-4485-90F4-00E0E0D95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07FD3-9F73-4C6E-AF4E-96550676F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7F8FC-0C70-4262-9404-5FB65C7B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56A22-BD46-454C-A3B8-A16A0FC1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C1466-C4CF-4DAD-9915-783595723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8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EC587-CECE-45DC-BC62-61293E8E1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66E54-2BD2-4C94-9206-603DC79F6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C7D3D-0729-4106-BE2B-60CE3D62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759E4-0AC5-4B0D-A174-4BCA81ADD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8F674-AC97-4236-A3C8-DB1F1D8BA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4E3C9-0B30-4237-9078-22C696F1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BB4E2-FFD8-4DD2-B3C4-E1B8F336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FD91FB-13FF-4B7E-BD64-BF5BF962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2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249C6-D071-477B-9852-9A830A66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D40DF1-44B8-4732-8B63-265015E0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90F17E-B9CA-4FF4-B007-121D28B5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B44B3-25E3-446D-90B3-8D4BC5CA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4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119676-A340-4CF3-95E3-059E7791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4FA8D-B4F5-441C-AFB9-CB882DB2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58170-574C-46E6-8579-8AAA49EA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E451-4150-4A99-8ACF-8101CDEB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46BD1-0711-4B34-9CB7-71992950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57899-5768-4457-83AD-C369AABB2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2390C-23BD-4FF8-AB04-FF20EC51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923F8-D6B5-4AC5-BEC1-D08B4DA8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3B2C6-82D9-469D-A26F-B979321F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1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21AF-C387-41A3-AD84-4ECED7F0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CD8E2-B2CB-47AE-863E-DE3D36DF3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1E31D-49DB-4FFC-8B4E-0824D674D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46217-70AA-4920-98F4-5E20A5D2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39E12-8BAB-4309-95D6-048F69B2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A735-4AEF-4171-B4CD-936E76F9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0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92D686-5CF8-41F2-B965-23BF10CB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914C1-A63F-43A7-B26C-DDE88B6AF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64FCF-2295-48C7-8C65-AA7AD36C2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083E-0A1A-44D8-B619-199EEF7C4B3F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BCD97-6379-48B1-93E6-17C46ADC7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33BED-DD7C-439D-B9C5-EFCACB366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0C38-B812-4475-B464-DA4052FF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2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Dg99LxpLK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16DC-BB1E-4BB7-8FA3-AFE9EC5FE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Personnel PIL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1D975-F22E-42FE-805C-4AE93C85E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4570" y="965199"/>
            <a:ext cx="3093963" cy="4927602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With a Focus on High Quality Instructors</a:t>
            </a:r>
          </a:p>
          <a:p>
            <a:pPr algn="l"/>
            <a:endParaRPr lang="en-US" sz="2000" dirty="0">
              <a:solidFill>
                <a:srgbClr val="FFFFFF"/>
              </a:solidFill>
            </a:endParaRPr>
          </a:p>
          <a:p>
            <a:pPr algn="l"/>
            <a:endParaRPr lang="en-US" sz="2000" dirty="0">
              <a:solidFill>
                <a:srgbClr val="FFFFFF"/>
              </a:solidFill>
            </a:endParaRPr>
          </a:p>
          <a:p>
            <a:pPr algn="l"/>
            <a:endParaRPr lang="en-US" sz="2000" dirty="0">
              <a:solidFill>
                <a:srgbClr val="FFFFFF"/>
              </a:solidFill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Karen Brock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July 23, 2019</a:t>
            </a:r>
          </a:p>
          <a:p>
            <a:pPr algn="l"/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10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5AE4D0-2EC7-4F92-92D0-8506BE0B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Small 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095D4-93FD-41DD-9AE3-A3EEEF784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US" dirty="0"/>
              <a:t>What kind of training and follow-up should be provided to the mentor?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289CD-D2D9-406F-B789-36C5CD870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US" sz="2400" dirty="0"/>
              <a:t>What activities / events should be in an induction plan?</a:t>
            </a:r>
          </a:p>
          <a:p>
            <a:endParaRPr lang="en-US" sz="2400" dirty="0"/>
          </a:p>
          <a:p>
            <a:r>
              <a:rPr lang="en-US" sz="2400" dirty="0"/>
              <a:t>How should the induction plan continue into year 2 and 3?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542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8063E5-3F41-4F00-BF36-2910179C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Performance Improvement Plan (PIP)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E853D-A8DF-4D8D-874B-563353C4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Provide a more structured method of support for new instructors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Check CBA and School Policy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Always discuss with your solicitor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Writing a good PIP is important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23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0E9544-AD70-4266-9B8A-645CCDB79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736" y="1031296"/>
            <a:ext cx="3228204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Components of a PIP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30ADF9F-E8D5-4586-9F56-53FBCF0D0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32821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88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0E9544-AD70-4266-9B8A-645CCDB79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736" y="1031296"/>
            <a:ext cx="3228204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Components of a PIP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30ADF9F-E8D5-4586-9F56-53FBCF0D0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4403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83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9DA5EB2-9CF6-420B-94AF-B1E1105B5C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7" r="-1" b="10730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88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521A2B-A1C5-4488-9E18-B0E64B79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Job-Embedded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185CC-9503-4FCB-AD3F-1507CEDD4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Create or revise an existing hiring procedure for their school system for teachers and administrators to ensure high-quality, high performance instructional staff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Review and existing teaching induction program for teachers through at least the first year to a maximum of three years</a:t>
            </a:r>
          </a:p>
        </p:txBody>
      </p:sp>
    </p:spTree>
    <p:extLst>
      <p:ext uri="{BB962C8B-B14F-4D97-AF65-F5344CB8AC3E}">
        <p14:creationId xmlns:p14="http://schemas.microsoft.com/office/powerpoint/2010/main" val="3622744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521A2B-A1C5-4488-9E18-B0E64B79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Job-Embedded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185CC-9503-4FCB-AD3F-1507CEDD4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0000"/>
                </a:solidFill>
              </a:rPr>
              <a:t>Read Handout #1 regarding an ethical and confidentiality dilemma.  Write a narrative explanation of how you would respond and why you responded that way.  Explain how the response  is compatible with ethical behavior and confidentiality.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solidFill>
                  <a:srgbClr val="000000"/>
                </a:solidFill>
              </a:rPr>
              <a:t>Read Handout #2 regarding a simulated case study, you will create a performance improvement plan for the teacher that is based on objective data and student achievement data.  The plan will include measurable performance goals</a:t>
            </a:r>
          </a:p>
        </p:txBody>
      </p:sp>
    </p:spTree>
    <p:extLst>
      <p:ext uri="{BB962C8B-B14F-4D97-AF65-F5344CB8AC3E}">
        <p14:creationId xmlns:p14="http://schemas.microsoft.com/office/powerpoint/2010/main" val="3357027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93CB71-F67A-4D94-92A4-5EF1DD335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800" y="25933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On-line sessions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54FBE3F3-EEFC-4F13-AE9A-9C0246C64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F4935-B994-4FFD-BB13-7F89129DB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129" y="1235010"/>
            <a:ext cx="4977578" cy="4647315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There will be two on-line sessions for help/questions/sharing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Will be optional as long as assignments are being turned in on time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highlight>
                  <a:srgbClr val="FFFF00"/>
                </a:highlight>
              </a:rPr>
              <a:t>Dates for online meetings – October 9th and November 12</a:t>
            </a:r>
            <a:r>
              <a:rPr lang="en-US" i="1" baseline="30000" dirty="0">
                <a:solidFill>
                  <a:srgbClr val="000000"/>
                </a:solidFill>
                <a:highlight>
                  <a:srgbClr val="FFFF00"/>
                </a:highlight>
              </a:rPr>
              <a:t>th</a:t>
            </a:r>
            <a:r>
              <a:rPr lang="en-US" i="1" dirty="0">
                <a:solidFill>
                  <a:srgbClr val="000000"/>
                </a:solidFill>
                <a:highlight>
                  <a:srgbClr val="FFFF00"/>
                </a:highlight>
              </a:rPr>
              <a:t> at 9 AM</a:t>
            </a:r>
          </a:p>
          <a:p>
            <a:pPr lvl="1"/>
            <a:r>
              <a:rPr lang="en-US" i="1" dirty="0">
                <a:solidFill>
                  <a:srgbClr val="000000"/>
                </a:solidFill>
                <a:highlight>
                  <a:srgbClr val="FFFF00"/>
                </a:highlight>
              </a:rPr>
              <a:t>Look on the Announcement page for details</a:t>
            </a:r>
          </a:p>
        </p:txBody>
      </p:sp>
    </p:spTree>
    <p:extLst>
      <p:ext uri="{BB962C8B-B14F-4D97-AF65-F5344CB8AC3E}">
        <p14:creationId xmlns:p14="http://schemas.microsoft.com/office/powerpoint/2010/main" val="77310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2068-5F81-4F7E-BC93-03B9FAA3B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Next meeting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02EBB-69B5-4921-8454-4E90B329D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December 10</a:t>
            </a:r>
            <a:r>
              <a:rPr lang="en-US" sz="2400" i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– Nittany Lion Inn (10am – 2 pm)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Presentation of job embedded assignment #1, 2 or 4.  Your choice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Culminating assignment is uploading that presentation to Canvass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Course completion date 1/30/2020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PILS hours will be awarded after culminating assignment is completed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0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93AA1-0E5A-4664-A4E3-218577824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Agenda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872F5-92AD-4A39-A85A-B55CBAD7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200"/>
          </a:p>
          <a:p>
            <a:pPr marL="514350" lvl="0" indent="-514350">
              <a:buFont typeface="+mj-lt"/>
              <a:buAutoNum type="arabicPeriod"/>
            </a:pPr>
            <a:r>
              <a:rPr lang="en-US" sz="2200"/>
              <a:t>Welcome and Introductions</a:t>
            </a:r>
          </a:p>
          <a:p>
            <a:pPr marL="514350" indent="-514350">
              <a:buFont typeface="+mj-lt"/>
              <a:buAutoNum type="arabicPeriod"/>
            </a:pPr>
            <a:endParaRPr lang="en-US" sz="2200"/>
          </a:p>
          <a:p>
            <a:pPr marL="514350" lvl="0" indent="-514350">
              <a:buFont typeface="+mj-lt"/>
              <a:buAutoNum type="arabicPeriod"/>
            </a:pPr>
            <a:r>
              <a:rPr lang="en-US" sz="2200"/>
              <a:t>Hiring high-quality Instructional and Administrative Staff</a:t>
            </a:r>
          </a:p>
          <a:p>
            <a:pPr marL="514350" lvl="0" indent="-514350">
              <a:buFont typeface="+mj-lt"/>
              <a:buAutoNum type="arabicPeriod"/>
            </a:pPr>
            <a:endParaRPr lang="en-US" sz="2200"/>
          </a:p>
          <a:p>
            <a:pPr marL="514350" lvl="0" indent="-514350">
              <a:buFont typeface="+mj-lt"/>
              <a:buAutoNum type="arabicPeriod"/>
            </a:pPr>
            <a:r>
              <a:rPr lang="en-US" sz="2200"/>
              <a:t>Induction Plan - Keeping high-quality Instructors</a:t>
            </a:r>
          </a:p>
          <a:p>
            <a:pPr marL="514350" indent="-514350">
              <a:buFont typeface="+mj-lt"/>
              <a:buAutoNum type="arabicPeriod"/>
            </a:pPr>
            <a:endParaRPr lang="en-US" sz="2200"/>
          </a:p>
          <a:p>
            <a:pPr marL="514350" lvl="0" indent="-514350">
              <a:buFont typeface="+mj-lt"/>
              <a:buAutoNum type="arabicPeriod"/>
            </a:pPr>
            <a:r>
              <a:rPr lang="en-US" sz="2200"/>
              <a:t>Performance Improvement Plans (PIP)</a:t>
            </a:r>
          </a:p>
          <a:p>
            <a:pPr marL="514350" indent="-514350">
              <a:buFont typeface="+mj-lt"/>
              <a:buAutoNum type="arabicPeriod"/>
            </a:pPr>
            <a:endParaRPr lang="en-US" sz="2200"/>
          </a:p>
          <a:p>
            <a:pPr marL="514350" lvl="0" indent="-514350">
              <a:buFont typeface="+mj-lt"/>
              <a:buAutoNum type="arabicPeriod"/>
            </a:pPr>
            <a:r>
              <a:rPr lang="en-US" sz="2200"/>
              <a:t>Job-embedded Assignment / Due Dates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21316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2E850-F489-49A1-A448-BB319843D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Key Concepts /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338F2-A8EA-45EA-9442-0E6B4D591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Hiring – create/modify a hiring process from advertising to offering the position to ensure high quality instructors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Induction – review/revise induction plan and mentor selection/training to retain high quality instructors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Personal Improvement Plan (PIP) – create a PIP based on a simulated case study using measurable performance goals</a:t>
            </a:r>
          </a:p>
          <a:p>
            <a:pPr lvl="1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23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E123D4-0099-48FD-BB34-051E2A8FB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Hiring High Quality Instructors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F3F517-7B57-4E6B-86D2-49BA597EDE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38024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31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9BE0153-B15C-4944-B16E-5E2BF3DA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Small Group discussions</a:t>
            </a:r>
            <a:br>
              <a:rPr lang="en-US" sz="4100" dirty="0">
                <a:solidFill>
                  <a:srgbClr val="FFFFFF"/>
                </a:solidFill>
              </a:rPr>
            </a:br>
            <a:br>
              <a:rPr lang="en-US" sz="4100" dirty="0">
                <a:solidFill>
                  <a:srgbClr val="FFFFFF"/>
                </a:solidFill>
              </a:rPr>
            </a:br>
            <a:r>
              <a:rPr lang="en-US" sz="4100" dirty="0">
                <a:solidFill>
                  <a:srgbClr val="FFFFFF"/>
                </a:solidFill>
              </a:rPr>
              <a:t>Job Description	&amp;		Advertising</a:t>
            </a:r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F41EEE-C8C5-41E4-B591-0CB58B4CC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Characteristics of a good job description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1BDC4-31C0-455C-92A5-BD957041D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What, when and where do you advertise?</a:t>
            </a:r>
          </a:p>
        </p:txBody>
      </p:sp>
    </p:spTree>
    <p:extLst>
      <p:ext uri="{BB962C8B-B14F-4D97-AF65-F5344CB8AC3E}">
        <p14:creationId xmlns:p14="http://schemas.microsoft.com/office/powerpoint/2010/main" val="234868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F381EA4-1D19-4D17-8FA3-6520E14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Interview Process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174DC6-A210-42F0-AF78-7A0FE5BFE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893556"/>
              </p:ext>
            </p:extLst>
          </p:nvPr>
        </p:nvGraphicFramePr>
        <p:xfrm>
          <a:off x="5010150" y="461962"/>
          <a:ext cx="6492875" cy="5793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851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9F67-8AD6-47F6-8134-7832F1BB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627564"/>
            <a:ext cx="6964680" cy="9000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Induction Plan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5390A-2E78-4797-B289-27ADA4F99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1527585"/>
            <a:ext cx="8563086" cy="5109883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Who are you hiring?</a:t>
            </a:r>
          </a:p>
          <a:p>
            <a:r>
              <a:rPr lang="en-US" sz="2400" dirty="0"/>
              <a:t>What do your new instructors need?  Want?</a:t>
            </a:r>
          </a:p>
          <a:p>
            <a:pPr marL="0" indent="0" algn="ctr">
              <a:buNone/>
            </a:pPr>
            <a:r>
              <a:rPr lang="en-US" sz="2400" i="1" dirty="0"/>
              <a:t>Traditionalists – born before 1945.</a:t>
            </a:r>
          </a:p>
          <a:p>
            <a:pPr marL="0" indent="0" algn="ctr">
              <a:buNone/>
            </a:pPr>
            <a:r>
              <a:rPr lang="en-US" sz="2400" i="1" dirty="0"/>
              <a:t>Baby Boomers – born 1946 to 1964.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dirty="0">
                <a:highlight>
                  <a:srgbClr val="00FF00"/>
                </a:highlight>
              </a:rPr>
              <a:t>Generation X – born 1965 to 1980.</a:t>
            </a:r>
          </a:p>
          <a:p>
            <a:pPr marL="0" indent="0" algn="ctr">
              <a:buNone/>
            </a:pPr>
            <a:endParaRPr lang="en-US" sz="2400" dirty="0">
              <a:highlight>
                <a:srgbClr val="00FF00"/>
              </a:highlight>
            </a:endParaRPr>
          </a:p>
          <a:p>
            <a:pPr marL="0" indent="0" algn="ctr">
              <a:buNone/>
            </a:pPr>
            <a:r>
              <a:rPr lang="en-US" sz="2400" dirty="0">
                <a:highlight>
                  <a:srgbClr val="FFFF00"/>
                </a:highlight>
              </a:rPr>
              <a:t>Generation Y or Millennials – born 1981 to 1995.</a:t>
            </a:r>
          </a:p>
          <a:p>
            <a:pPr marL="0" indent="0" algn="ctr">
              <a:buNone/>
            </a:pPr>
            <a:r>
              <a:rPr lang="en-US" sz="2400" dirty="0">
                <a:highlight>
                  <a:srgbClr val="FFFF00"/>
                </a:highlight>
              </a:rPr>
              <a:t>Generation Z – born 1996 to 2012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u="sng" dirty="0">
                <a:hlinkClick r:id="rId2"/>
              </a:rPr>
              <a:t>www.youtube.com/watch?v=Dg99LxpLKkU</a:t>
            </a:r>
            <a:endParaRPr lang="en-US" sz="2400" dirty="0"/>
          </a:p>
          <a:p>
            <a:pPr lvl="1"/>
            <a:endParaRPr lang="en-US" sz="1100" dirty="0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aby">
            <a:extLst>
              <a:ext uri="{FF2B5EF4-FFF2-40B4-BE49-F238E27FC236}">
                <a16:creationId xmlns:a16="http://schemas.microsoft.com/office/drawing/2014/main" id="{C432D240-8B72-4D12-ADDD-F6542DBD4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7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blog.westmonroepartners.com/wp-content/uploads/2017/11/Generation-Table.gif">
            <a:extLst>
              <a:ext uri="{FF2B5EF4-FFF2-40B4-BE49-F238E27FC236}">
                <a16:creationId xmlns:a16="http://schemas.microsoft.com/office/drawing/2014/main" id="{D584DAEA-9318-4682-B93B-F215276D14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221" y="860613"/>
            <a:ext cx="8649148" cy="5314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99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662E31B-87B2-4C1B-976D-4E8413ED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Purpose of Induction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C18353-CA91-47D5-B1A7-B836D0BFE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87359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35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689</Words>
  <Application>Microsoft Office PowerPoint</Application>
  <PresentationFormat>Widescreen</PresentationFormat>
  <Paragraphs>114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Personnel PIL</vt:lpstr>
      <vt:lpstr>Agenda</vt:lpstr>
      <vt:lpstr>Key Concepts / Goals</vt:lpstr>
      <vt:lpstr>Hiring High Quality Instructors</vt:lpstr>
      <vt:lpstr>Small Group discussions  Job Description &amp;  Advertising</vt:lpstr>
      <vt:lpstr>Interview Process</vt:lpstr>
      <vt:lpstr>Induction Plan  </vt:lpstr>
      <vt:lpstr>PowerPoint Presentation</vt:lpstr>
      <vt:lpstr>Purpose of Induction Plan</vt:lpstr>
      <vt:lpstr>Small Group Discussion</vt:lpstr>
      <vt:lpstr>Performance Improvement Plan (PIP)</vt:lpstr>
      <vt:lpstr>Components of a PIP</vt:lpstr>
      <vt:lpstr>Components of a PIP</vt:lpstr>
      <vt:lpstr>PowerPoint Presentation</vt:lpstr>
      <vt:lpstr>Job-Embedded Assignments</vt:lpstr>
      <vt:lpstr>Job-Embedded Assignments</vt:lpstr>
      <vt:lpstr>On-line sessions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PIL</dc:title>
  <dc:creator>Karen Brock</dc:creator>
  <cp:lastModifiedBy>Karen Brock</cp:lastModifiedBy>
  <cp:revision>1</cp:revision>
  <dcterms:created xsi:type="dcterms:W3CDTF">2019-07-15T13:14:00Z</dcterms:created>
  <dcterms:modified xsi:type="dcterms:W3CDTF">2019-07-15T19:37:33Z</dcterms:modified>
</cp:coreProperties>
</file>