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handoutMasterIdLst>
    <p:handoutMasterId r:id="rId21"/>
  </p:handoutMasterIdLst>
  <p:sldIdLst>
    <p:sldId id="256" r:id="rId5"/>
    <p:sldId id="286" r:id="rId6"/>
    <p:sldId id="287" r:id="rId7"/>
    <p:sldId id="288" r:id="rId8"/>
    <p:sldId id="257" r:id="rId9"/>
    <p:sldId id="289" r:id="rId10"/>
    <p:sldId id="290" r:id="rId11"/>
    <p:sldId id="291" r:id="rId12"/>
    <p:sldId id="292" r:id="rId13"/>
    <p:sldId id="293" r:id="rId14"/>
    <p:sldId id="294" r:id="rId15"/>
    <p:sldId id="295" r:id="rId16"/>
    <p:sldId id="296" r:id="rId17"/>
    <p:sldId id="297"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21CD4F-DC87-40F2-B100-34F97D3D5797}" v="3" dt="2023-03-22T12:27:48.0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54"/>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ald Witmer" userId="b29430cff93569b8" providerId="LiveId" clId="{0621CD4F-DC87-40F2-B100-34F97D3D5797}"/>
    <pc:docChg chg="undo redo custSel addSld delSld modSld">
      <pc:chgData name="Gerald Witmer" userId="b29430cff93569b8" providerId="LiveId" clId="{0621CD4F-DC87-40F2-B100-34F97D3D5797}" dt="2023-03-23T15:38:18.993" v="1449" actId="20577"/>
      <pc:docMkLst>
        <pc:docMk/>
      </pc:docMkLst>
      <pc:sldChg chg="modSp mod">
        <pc:chgData name="Gerald Witmer" userId="b29430cff93569b8" providerId="LiveId" clId="{0621CD4F-DC87-40F2-B100-34F97D3D5797}" dt="2023-03-22T12:29:58.507" v="1123" actId="207"/>
        <pc:sldMkLst>
          <pc:docMk/>
          <pc:sldMk cId="2902794312" sldId="257"/>
        </pc:sldMkLst>
        <pc:spChg chg="mod">
          <ac:chgData name="Gerald Witmer" userId="b29430cff93569b8" providerId="LiveId" clId="{0621CD4F-DC87-40F2-B100-34F97D3D5797}" dt="2023-03-22T12:29:58.507" v="1123" actId="207"/>
          <ac:spMkLst>
            <pc:docMk/>
            <pc:sldMk cId="2902794312" sldId="257"/>
            <ac:spMk id="4" creationId="{E3BD8413-C238-49D7-A4E1-E8FEF1811A0E}"/>
          </ac:spMkLst>
        </pc:spChg>
        <pc:spChg chg="mod">
          <ac:chgData name="Gerald Witmer" userId="b29430cff93569b8" providerId="LiveId" clId="{0621CD4F-DC87-40F2-B100-34F97D3D5797}" dt="2023-03-22T12:29:29.974" v="1121" actId="20577"/>
          <ac:spMkLst>
            <pc:docMk/>
            <pc:sldMk cId="2902794312" sldId="257"/>
            <ac:spMk id="5" creationId="{0A95F4DE-39B7-4CE2-BC1E-8B8AE662A895}"/>
          </ac:spMkLst>
        </pc:spChg>
      </pc:sldChg>
      <pc:sldChg chg="modSp del mod">
        <pc:chgData name="Gerald Witmer" userId="b29430cff93569b8" providerId="LiveId" clId="{0621CD4F-DC87-40F2-B100-34F97D3D5797}" dt="2023-03-23T14:13:33.020" v="1125" actId="2696"/>
        <pc:sldMkLst>
          <pc:docMk/>
          <pc:sldMk cId="3733486012" sldId="258"/>
        </pc:sldMkLst>
        <pc:spChg chg="mod">
          <ac:chgData name="Gerald Witmer" userId="b29430cff93569b8" providerId="LiveId" clId="{0621CD4F-DC87-40F2-B100-34F97D3D5797}" dt="2023-03-22T12:25:40.459" v="1111" actId="255"/>
          <ac:spMkLst>
            <pc:docMk/>
            <pc:sldMk cId="3733486012" sldId="258"/>
            <ac:spMk id="7" creationId="{7875C19A-1AAE-476A-A316-A2CF92D763D3}"/>
          </ac:spMkLst>
        </pc:spChg>
      </pc:sldChg>
      <pc:sldChg chg="del">
        <pc:chgData name="Gerald Witmer" userId="b29430cff93569b8" providerId="LiveId" clId="{0621CD4F-DC87-40F2-B100-34F97D3D5797}" dt="2023-03-21T11:48:58.745" v="534" actId="47"/>
        <pc:sldMkLst>
          <pc:docMk/>
          <pc:sldMk cId="709828751" sldId="260"/>
        </pc:sldMkLst>
      </pc:sldChg>
      <pc:sldChg chg="del">
        <pc:chgData name="Gerald Witmer" userId="b29430cff93569b8" providerId="LiveId" clId="{0621CD4F-DC87-40F2-B100-34F97D3D5797}" dt="2023-03-21T11:49:01.464" v="535" actId="47"/>
        <pc:sldMkLst>
          <pc:docMk/>
          <pc:sldMk cId="3607270498" sldId="261"/>
        </pc:sldMkLst>
      </pc:sldChg>
      <pc:sldChg chg="del">
        <pc:chgData name="Gerald Witmer" userId="b29430cff93569b8" providerId="LiveId" clId="{0621CD4F-DC87-40F2-B100-34F97D3D5797}" dt="2023-03-21T11:49:03.388" v="536" actId="47"/>
        <pc:sldMkLst>
          <pc:docMk/>
          <pc:sldMk cId="3892131414" sldId="262"/>
        </pc:sldMkLst>
      </pc:sldChg>
      <pc:sldChg chg="del">
        <pc:chgData name="Gerald Witmer" userId="b29430cff93569b8" providerId="LiveId" clId="{0621CD4F-DC87-40F2-B100-34F97D3D5797}" dt="2023-03-21T11:49:06.927" v="538" actId="47"/>
        <pc:sldMkLst>
          <pc:docMk/>
          <pc:sldMk cId="663103393" sldId="264"/>
        </pc:sldMkLst>
      </pc:sldChg>
      <pc:sldChg chg="del">
        <pc:chgData name="Gerald Witmer" userId="b29430cff93569b8" providerId="LiveId" clId="{0621CD4F-DC87-40F2-B100-34F97D3D5797}" dt="2023-03-21T11:49:08.505" v="539" actId="47"/>
        <pc:sldMkLst>
          <pc:docMk/>
          <pc:sldMk cId="1065425595" sldId="266"/>
        </pc:sldMkLst>
      </pc:sldChg>
      <pc:sldChg chg="del">
        <pc:chgData name="Gerald Witmer" userId="b29430cff93569b8" providerId="LiveId" clId="{0621CD4F-DC87-40F2-B100-34F97D3D5797}" dt="2023-03-21T11:49:17.337" v="541" actId="47"/>
        <pc:sldMkLst>
          <pc:docMk/>
          <pc:sldMk cId="914134537" sldId="267"/>
        </pc:sldMkLst>
      </pc:sldChg>
      <pc:sldChg chg="modSp mod">
        <pc:chgData name="Gerald Witmer" userId="b29430cff93569b8" providerId="LiveId" clId="{0621CD4F-DC87-40F2-B100-34F97D3D5797}" dt="2023-03-22T00:08:26.218" v="1096" actId="1076"/>
        <pc:sldMkLst>
          <pc:docMk/>
          <pc:sldMk cId="44069682" sldId="268"/>
        </pc:sldMkLst>
        <pc:spChg chg="mod">
          <ac:chgData name="Gerald Witmer" userId="b29430cff93569b8" providerId="LiveId" clId="{0621CD4F-DC87-40F2-B100-34F97D3D5797}" dt="2023-03-22T00:08:26.218" v="1096" actId="1076"/>
          <ac:spMkLst>
            <pc:docMk/>
            <pc:sldMk cId="44069682" sldId="268"/>
            <ac:spMk id="2" creationId="{632BE5BF-9922-45FB-8F3F-4446D40A051B}"/>
          </ac:spMkLst>
        </pc:spChg>
      </pc:sldChg>
      <pc:sldChg chg="del">
        <pc:chgData name="Gerald Witmer" userId="b29430cff93569b8" providerId="LiveId" clId="{0621CD4F-DC87-40F2-B100-34F97D3D5797}" dt="2023-03-21T11:49:20.584" v="542" actId="47"/>
        <pc:sldMkLst>
          <pc:docMk/>
          <pc:sldMk cId="429771863" sldId="269"/>
        </pc:sldMkLst>
      </pc:sldChg>
      <pc:sldChg chg="del">
        <pc:chgData name="Gerald Witmer" userId="b29430cff93569b8" providerId="LiveId" clId="{0621CD4F-DC87-40F2-B100-34F97D3D5797}" dt="2023-03-21T11:49:05.389" v="537" actId="47"/>
        <pc:sldMkLst>
          <pc:docMk/>
          <pc:sldMk cId="451187730" sldId="283"/>
        </pc:sldMkLst>
      </pc:sldChg>
      <pc:sldChg chg="del">
        <pc:chgData name="Gerald Witmer" userId="b29430cff93569b8" providerId="LiveId" clId="{0621CD4F-DC87-40F2-B100-34F97D3D5797}" dt="2023-03-21T11:49:10.076" v="540" actId="47"/>
        <pc:sldMkLst>
          <pc:docMk/>
          <pc:sldMk cId="3322300142" sldId="284"/>
        </pc:sldMkLst>
      </pc:sldChg>
      <pc:sldChg chg="del">
        <pc:chgData name="Gerald Witmer" userId="b29430cff93569b8" providerId="LiveId" clId="{0621CD4F-DC87-40F2-B100-34F97D3D5797}" dt="2023-03-21T11:49:29.614" v="543" actId="47"/>
        <pc:sldMkLst>
          <pc:docMk/>
          <pc:sldMk cId="59582380" sldId="285"/>
        </pc:sldMkLst>
      </pc:sldChg>
      <pc:sldChg chg="modTransition modAnim">
        <pc:chgData name="Gerald Witmer" userId="b29430cff93569b8" providerId="LiveId" clId="{0621CD4F-DC87-40F2-B100-34F97D3D5797}" dt="2023-03-22T12:27:48.044" v="1113"/>
        <pc:sldMkLst>
          <pc:docMk/>
          <pc:sldMk cId="2268790942" sldId="286"/>
        </pc:sldMkLst>
      </pc:sldChg>
      <pc:sldChg chg="modSp mod">
        <pc:chgData name="Gerald Witmer" userId="b29430cff93569b8" providerId="LiveId" clId="{0621CD4F-DC87-40F2-B100-34F97D3D5797}" dt="2023-03-21T11:27:24.500" v="46" actId="14100"/>
        <pc:sldMkLst>
          <pc:docMk/>
          <pc:sldMk cId="1126554566" sldId="287"/>
        </pc:sldMkLst>
        <pc:spChg chg="mod">
          <ac:chgData name="Gerald Witmer" userId="b29430cff93569b8" providerId="LiveId" clId="{0621CD4F-DC87-40F2-B100-34F97D3D5797}" dt="2023-03-21T11:27:15.915" v="45" actId="6549"/>
          <ac:spMkLst>
            <pc:docMk/>
            <pc:sldMk cId="1126554566" sldId="287"/>
            <ac:spMk id="2" creationId="{ED5C5DEC-8FBB-D02B-264B-2530E44619FD}"/>
          </ac:spMkLst>
        </pc:spChg>
        <pc:spChg chg="mod">
          <ac:chgData name="Gerald Witmer" userId="b29430cff93569b8" providerId="LiveId" clId="{0621CD4F-DC87-40F2-B100-34F97D3D5797}" dt="2023-03-21T11:27:24.500" v="46" actId="14100"/>
          <ac:spMkLst>
            <pc:docMk/>
            <pc:sldMk cId="1126554566" sldId="287"/>
            <ac:spMk id="4" creationId="{23494A23-55AA-88C2-8E1E-F09B66CE4167}"/>
          </ac:spMkLst>
        </pc:spChg>
      </pc:sldChg>
      <pc:sldChg chg="modSp new mod">
        <pc:chgData name="Gerald Witmer" userId="b29430cff93569b8" providerId="LiveId" clId="{0621CD4F-DC87-40F2-B100-34F97D3D5797}" dt="2023-03-22T12:30:56.011" v="1124" actId="33524"/>
        <pc:sldMkLst>
          <pc:docMk/>
          <pc:sldMk cId="3848203835" sldId="289"/>
        </pc:sldMkLst>
        <pc:spChg chg="mod">
          <ac:chgData name="Gerald Witmer" userId="b29430cff93569b8" providerId="LiveId" clId="{0621CD4F-DC87-40F2-B100-34F97D3D5797}" dt="2023-03-21T11:40:54.733" v="226" actId="115"/>
          <ac:spMkLst>
            <pc:docMk/>
            <pc:sldMk cId="3848203835" sldId="289"/>
            <ac:spMk id="2" creationId="{84F92CA1-A808-6E62-72AF-47EF8754FEBF}"/>
          </ac:spMkLst>
        </pc:spChg>
        <pc:spChg chg="mod">
          <ac:chgData name="Gerald Witmer" userId="b29430cff93569b8" providerId="LiveId" clId="{0621CD4F-DC87-40F2-B100-34F97D3D5797}" dt="2023-03-22T12:30:56.011" v="1124" actId="33524"/>
          <ac:spMkLst>
            <pc:docMk/>
            <pc:sldMk cId="3848203835" sldId="289"/>
            <ac:spMk id="4" creationId="{58323DCD-6D92-4C67-5EC3-1320F66833C4}"/>
          </ac:spMkLst>
        </pc:spChg>
      </pc:sldChg>
      <pc:sldChg chg="modSp new mod">
        <pc:chgData name="Gerald Witmer" userId="b29430cff93569b8" providerId="LiveId" clId="{0621CD4F-DC87-40F2-B100-34F97D3D5797}" dt="2023-03-21T11:39:12.127" v="183" actId="115"/>
        <pc:sldMkLst>
          <pc:docMk/>
          <pc:sldMk cId="4282772597" sldId="290"/>
        </pc:sldMkLst>
        <pc:spChg chg="mod">
          <ac:chgData name="Gerald Witmer" userId="b29430cff93569b8" providerId="LiveId" clId="{0621CD4F-DC87-40F2-B100-34F97D3D5797}" dt="2023-03-21T11:39:12.127" v="183" actId="115"/>
          <ac:spMkLst>
            <pc:docMk/>
            <pc:sldMk cId="4282772597" sldId="290"/>
            <ac:spMk id="2" creationId="{49756229-E675-9AA2-C887-E0483BA9F944}"/>
          </ac:spMkLst>
        </pc:spChg>
        <pc:spChg chg="mod">
          <ac:chgData name="Gerald Witmer" userId="b29430cff93569b8" providerId="LiveId" clId="{0621CD4F-DC87-40F2-B100-34F97D3D5797}" dt="2023-03-21T11:37:46.172" v="174" actId="113"/>
          <ac:spMkLst>
            <pc:docMk/>
            <pc:sldMk cId="4282772597" sldId="290"/>
            <ac:spMk id="4" creationId="{12C86D40-FE83-9CFB-0EAE-3A2F94B8E3CB}"/>
          </ac:spMkLst>
        </pc:spChg>
      </pc:sldChg>
      <pc:sldChg chg="modSp new mod">
        <pc:chgData name="Gerald Witmer" userId="b29430cff93569b8" providerId="LiveId" clId="{0621CD4F-DC87-40F2-B100-34F97D3D5797}" dt="2023-03-21T11:44:27.505" v="483" actId="20577"/>
        <pc:sldMkLst>
          <pc:docMk/>
          <pc:sldMk cId="2578088143" sldId="291"/>
        </pc:sldMkLst>
        <pc:spChg chg="mod">
          <ac:chgData name="Gerald Witmer" userId="b29430cff93569b8" providerId="LiveId" clId="{0621CD4F-DC87-40F2-B100-34F97D3D5797}" dt="2023-03-21T11:44:15.289" v="470" actId="20577"/>
          <ac:spMkLst>
            <pc:docMk/>
            <pc:sldMk cId="2578088143" sldId="291"/>
            <ac:spMk id="2" creationId="{CB4BFCCB-CBAC-7DBC-8A13-9304C88746B0}"/>
          </ac:spMkLst>
        </pc:spChg>
        <pc:spChg chg="mod">
          <ac:chgData name="Gerald Witmer" userId="b29430cff93569b8" providerId="LiveId" clId="{0621CD4F-DC87-40F2-B100-34F97D3D5797}" dt="2023-03-21T11:44:27.505" v="483" actId="20577"/>
          <ac:spMkLst>
            <pc:docMk/>
            <pc:sldMk cId="2578088143" sldId="291"/>
            <ac:spMk id="4" creationId="{C7C0B6FE-EF2A-9C03-4471-2991FB8F8CE5}"/>
          </ac:spMkLst>
        </pc:spChg>
      </pc:sldChg>
      <pc:sldChg chg="modSp new mod">
        <pc:chgData name="Gerald Witmer" userId="b29430cff93569b8" providerId="LiveId" clId="{0621CD4F-DC87-40F2-B100-34F97D3D5797}" dt="2023-03-22T00:15:18.102" v="1110" actId="20577"/>
        <pc:sldMkLst>
          <pc:docMk/>
          <pc:sldMk cId="1295576414" sldId="292"/>
        </pc:sldMkLst>
        <pc:spChg chg="mod">
          <ac:chgData name="Gerald Witmer" userId="b29430cff93569b8" providerId="LiveId" clId="{0621CD4F-DC87-40F2-B100-34F97D3D5797}" dt="2023-03-21T11:45:40.798" v="490" actId="20577"/>
          <ac:spMkLst>
            <pc:docMk/>
            <pc:sldMk cId="1295576414" sldId="292"/>
            <ac:spMk id="2" creationId="{6343C80A-FD2A-E2AB-6D57-65A9D8C048F1}"/>
          </ac:spMkLst>
        </pc:spChg>
        <pc:spChg chg="mod">
          <ac:chgData name="Gerald Witmer" userId="b29430cff93569b8" providerId="LiveId" clId="{0621CD4F-DC87-40F2-B100-34F97D3D5797}" dt="2023-03-22T00:15:18.102" v="1110" actId="20577"/>
          <ac:spMkLst>
            <pc:docMk/>
            <pc:sldMk cId="1295576414" sldId="292"/>
            <ac:spMk id="4" creationId="{CF128B52-5E53-3AC3-7D00-49C266320C13}"/>
          </ac:spMkLst>
        </pc:spChg>
      </pc:sldChg>
      <pc:sldChg chg="modSp new mod">
        <pc:chgData name="Gerald Witmer" userId="b29430cff93569b8" providerId="LiveId" clId="{0621CD4F-DC87-40F2-B100-34F97D3D5797}" dt="2023-03-21T23:59:52.936" v="830" actId="2711"/>
        <pc:sldMkLst>
          <pc:docMk/>
          <pc:sldMk cId="2430790845" sldId="293"/>
        </pc:sldMkLst>
        <pc:spChg chg="mod">
          <ac:chgData name="Gerald Witmer" userId="b29430cff93569b8" providerId="LiveId" clId="{0621CD4F-DC87-40F2-B100-34F97D3D5797}" dt="2023-03-21T23:53:41.110" v="591" actId="115"/>
          <ac:spMkLst>
            <pc:docMk/>
            <pc:sldMk cId="2430790845" sldId="293"/>
            <ac:spMk id="2" creationId="{88D34B05-2BF8-FFAF-E0B9-897892860622}"/>
          </ac:spMkLst>
        </pc:spChg>
        <pc:spChg chg="mod">
          <ac:chgData name="Gerald Witmer" userId="b29430cff93569b8" providerId="LiveId" clId="{0621CD4F-DC87-40F2-B100-34F97D3D5797}" dt="2023-03-21T23:59:52.936" v="830" actId="2711"/>
          <ac:spMkLst>
            <pc:docMk/>
            <pc:sldMk cId="2430790845" sldId="293"/>
            <ac:spMk id="4" creationId="{6294D8ED-BEBD-4C98-247F-E1B757245A92}"/>
          </ac:spMkLst>
        </pc:spChg>
      </pc:sldChg>
      <pc:sldChg chg="modSp new mod">
        <pc:chgData name="Gerald Witmer" userId="b29430cff93569b8" providerId="LiveId" clId="{0621CD4F-DC87-40F2-B100-34F97D3D5797}" dt="2023-03-22T00:00:29.549" v="850" actId="20577"/>
        <pc:sldMkLst>
          <pc:docMk/>
          <pc:sldMk cId="3542050881" sldId="294"/>
        </pc:sldMkLst>
        <pc:spChg chg="mod">
          <ac:chgData name="Gerald Witmer" userId="b29430cff93569b8" providerId="LiveId" clId="{0621CD4F-DC87-40F2-B100-34F97D3D5797}" dt="2023-03-21T23:56:06.249" v="629" actId="2711"/>
          <ac:spMkLst>
            <pc:docMk/>
            <pc:sldMk cId="3542050881" sldId="294"/>
            <ac:spMk id="2" creationId="{60863109-42DF-6742-3810-086CBA5AD1A3}"/>
          </ac:spMkLst>
        </pc:spChg>
        <pc:spChg chg="mod">
          <ac:chgData name="Gerald Witmer" userId="b29430cff93569b8" providerId="LiveId" clId="{0621CD4F-DC87-40F2-B100-34F97D3D5797}" dt="2023-03-22T00:00:29.549" v="850" actId="20577"/>
          <ac:spMkLst>
            <pc:docMk/>
            <pc:sldMk cId="3542050881" sldId="294"/>
            <ac:spMk id="4" creationId="{2A7E1BC4-580B-11D0-EC30-E1AC880CF169}"/>
          </ac:spMkLst>
        </pc:spChg>
      </pc:sldChg>
      <pc:sldChg chg="addSp modSp new mod">
        <pc:chgData name="Gerald Witmer" userId="b29430cff93569b8" providerId="LiveId" clId="{0621CD4F-DC87-40F2-B100-34F97D3D5797}" dt="2023-03-22T00:11:55.122" v="1103" actId="1076"/>
        <pc:sldMkLst>
          <pc:docMk/>
          <pc:sldMk cId="2793422280" sldId="295"/>
        </pc:sldMkLst>
        <pc:spChg chg="mod">
          <ac:chgData name="Gerald Witmer" userId="b29430cff93569b8" providerId="LiveId" clId="{0621CD4F-DC87-40F2-B100-34F97D3D5797}" dt="2023-03-22T00:01:30.073" v="856" actId="2711"/>
          <ac:spMkLst>
            <pc:docMk/>
            <pc:sldMk cId="2793422280" sldId="295"/>
            <ac:spMk id="2" creationId="{18523EC1-5B86-311D-0E7F-A30B724C2460}"/>
          </ac:spMkLst>
        </pc:spChg>
        <pc:spChg chg="mod">
          <ac:chgData name="Gerald Witmer" userId="b29430cff93569b8" providerId="LiveId" clId="{0621CD4F-DC87-40F2-B100-34F97D3D5797}" dt="2023-03-22T00:11:48.949" v="1102" actId="255"/>
          <ac:spMkLst>
            <pc:docMk/>
            <pc:sldMk cId="2793422280" sldId="295"/>
            <ac:spMk id="4" creationId="{3C8A22E0-F2E6-4838-36C3-7FCB249F9A29}"/>
          </ac:spMkLst>
        </pc:spChg>
        <pc:picChg chg="add mod">
          <ac:chgData name="Gerald Witmer" userId="b29430cff93569b8" providerId="LiveId" clId="{0621CD4F-DC87-40F2-B100-34F97D3D5797}" dt="2023-03-22T00:11:55.122" v="1103" actId="1076"/>
          <ac:picMkLst>
            <pc:docMk/>
            <pc:sldMk cId="2793422280" sldId="295"/>
            <ac:picMk id="5" creationId="{19F14765-5117-B2D0-0D97-55016901DBFB}"/>
          </ac:picMkLst>
        </pc:picChg>
      </pc:sldChg>
      <pc:sldChg chg="modSp new mod">
        <pc:chgData name="Gerald Witmer" userId="b29430cff93569b8" providerId="LiveId" clId="{0621CD4F-DC87-40F2-B100-34F97D3D5797}" dt="2023-03-23T14:15:20.084" v="1126" actId="255"/>
        <pc:sldMkLst>
          <pc:docMk/>
          <pc:sldMk cId="2296024479" sldId="296"/>
        </pc:sldMkLst>
        <pc:spChg chg="mod">
          <ac:chgData name="Gerald Witmer" userId="b29430cff93569b8" providerId="LiveId" clId="{0621CD4F-DC87-40F2-B100-34F97D3D5797}" dt="2023-03-22T00:04:37.608" v="879" actId="14100"/>
          <ac:spMkLst>
            <pc:docMk/>
            <pc:sldMk cId="2296024479" sldId="296"/>
            <ac:spMk id="2" creationId="{D26032EA-E49E-1A7F-9462-91170C446BEB}"/>
          </ac:spMkLst>
        </pc:spChg>
        <pc:spChg chg="mod">
          <ac:chgData name="Gerald Witmer" userId="b29430cff93569b8" providerId="LiveId" clId="{0621CD4F-DC87-40F2-B100-34F97D3D5797}" dt="2023-03-23T14:15:20.084" v="1126" actId="255"/>
          <ac:spMkLst>
            <pc:docMk/>
            <pc:sldMk cId="2296024479" sldId="296"/>
            <ac:spMk id="4" creationId="{C91553C5-C371-BC92-2813-259B50D36C5A}"/>
          </ac:spMkLst>
        </pc:spChg>
      </pc:sldChg>
      <pc:sldChg chg="new del">
        <pc:chgData name="Gerald Witmer" userId="b29430cff93569b8" providerId="LiveId" clId="{0621CD4F-DC87-40F2-B100-34F97D3D5797}" dt="2023-03-22T00:05:41.129" v="899" actId="680"/>
        <pc:sldMkLst>
          <pc:docMk/>
          <pc:sldMk cId="2575462898" sldId="297"/>
        </pc:sldMkLst>
      </pc:sldChg>
      <pc:sldChg chg="modSp new mod">
        <pc:chgData name="Gerald Witmer" userId="b29430cff93569b8" providerId="LiveId" clId="{0621CD4F-DC87-40F2-B100-34F97D3D5797}" dt="2023-03-23T15:38:18.993" v="1449" actId="20577"/>
        <pc:sldMkLst>
          <pc:docMk/>
          <pc:sldMk cId="4144956054" sldId="297"/>
        </pc:sldMkLst>
        <pc:spChg chg="mod">
          <ac:chgData name="Gerald Witmer" userId="b29430cff93569b8" providerId="LiveId" clId="{0621CD4F-DC87-40F2-B100-34F97D3D5797}" dt="2023-03-22T00:06:20.777" v="944" actId="207"/>
          <ac:spMkLst>
            <pc:docMk/>
            <pc:sldMk cId="4144956054" sldId="297"/>
            <ac:spMk id="2" creationId="{D00F1BD6-C81D-6005-82FB-30A1FB65A45B}"/>
          </ac:spMkLst>
        </pc:spChg>
        <pc:spChg chg="mod">
          <ac:chgData name="Gerald Witmer" userId="b29430cff93569b8" providerId="LiveId" clId="{0621CD4F-DC87-40F2-B100-34F97D3D5797}" dt="2023-03-23T15:38:18.993" v="1449" actId="20577"/>
          <ac:spMkLst>
            <pc:docMk/>
            <pc:sldMk cId="4144956054" sldId="297"/>
            <ac:spMk id="4" creationId="{A9BCCCB4-247A-F636-6E8D-EEACD71DF35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3/23/2023</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3/23/2023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a:t>Click to edit Master subtitle style</a:t>
            </a:r>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p:txBody>
          <a:bodyPr/>
          <a:lstStyle/>
          <a:p>
            <a:r>
              <a:rPr lang="en-US" dirty="0"/>
              <a:t>Professional Improvement Plans (PIP)</a:t>
            </a:r>
          </a:p>
        </p:txBody>
      </p:sp>
      <p:sp>
        <p:nvSpPr>
          <p:cNvPr id="3" name="Subtitle 2">
            <a:extLst>
              <a:ext uri="{FF2B5EF4-FFF2-40B4-BE49-F238E27FC236}">
                <a16:creationId xmlns:a16="http://schemas.microsoft.com/office/drawing/2014/main" id="{0D537F64-4C96-4AA8-BB21-E8053A3186DD}"/>
              </a:ext>
            </a:extLst>
          </p:cNvPr>
          <p:cNvSpPr>
            <a:spLocks noGrp="1"/>
          </p:cNvSpPr>
          <p:nvPr>
            <p:ph type="subTitle" idx="1"/>
          </p:nvPr>
        </p:nvSpPr>
        <p:spPr/>
        <p:txBody>
          <a:bodyPr>
            <a:noAutofit/>
          </a:bodyPr>
          <a:lstStyle/>
          <a:p>
            <a:pPr marL="0" indent="0">
              <a:buNone/>
            </a:pPr>
            <a:r>
              <a:rPr lang="en-US" sz="2400" dirty="0"/>
              <a:t>Dr. Gerald Witmer</a:t>
            </a:r>
          </a:p>
          <a:p>
            <a:pPr marL="0" indent="0">
              <a:buNone/>
            </a:pPr>
            <a:r>
              <a:rPr lang="en-US" sz="2400" dirty="0"/>
              <a:t>PIL Facilitator</a:t>
            </a:r>
          </a:p>
        </p:txBody>
      </p:sp>
    </p:spTree>
    <p:extLst>
      <p:ext uri="{BB962C8B-B14F-4D97-AF65-F5344CB8AC3E}">
        <p14:creationId xmlns:p14="http://schemas.microsoft.com/office/powerpoint/2010/main" val="394693459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34B05-2BF8-FFAF-E0B9-897892860622}"/>
              </a:ext>
            </a:extLst>
          </p:cNvPr>
          <p:cNvSpPr>
            <a:spLocks noGrp="1"/>
          </p:cNvSpPr>
          <p:nvPr>
            <p:ph type="title"/>
          </p:nvPr>
        </p:nvSpPr>
        <p:spPr>
          <a:xfrm>
            <a:off x="443365" y="542925"/>
            <a:ext cx="11215235" cy="1089529"/>
          </a:xfrm>
        </p:spPr>
        <p:txBody>
          <a:bodyPr/>
          <a:lstStyle/>
          <a:p>
            <a:r>
              <a:rPr lang="en-US" sz="3600" b="1" u="sng" dirty="0">
                <a:solidFill>
                  <a:srgbClr val="FFC000"/>
                </a:solidFill>
                <a:effectLst/>
                <a:ea typeface="Times New Roman" panose="02020603050405020304" pitchFamily="18" charset="0"/>
              </a:rPr>
              <a:t>Step Five</a:t>
            </a:r>
            <a:r>
              <a:rPr lang="en-US" sz="3600" b="1" dirty="0">
                <a:solidFill>
                  <a:srgbClr val="FFC000"/>
                </a:solidFill>
                <a:effectLst/>
                <a:ea typeface="Times New Roman" panose="02020603050405020304" pitchFamily="18" charset="0"/>
              </a:rPr>
              <a:t>:  Name a specific timeline for completion of area for improvement</a:t>
            </a:r>
            <a:endParaRPr lang="en-US" sz="3600" dirty="0">
              <a:solidFill>
                <a:srgbClr val="FFC000"/>
              </a:solidFill>
            </a:endParaRPr>
          </a:p>
        </p:txBody>
      </p:sp>
      <p:sp>
        <p:nvSpPr>
          <p:cNvPr id="3" name="Slide Number Placeholder 2">
            <a:extLst>
              <a:ext uri="{FF2B5EF4-FFF2-40B4-BE49-F238E27FC236}">
                <a16:creationId xmlns:a16="http://schemas.microsoft.com/office/drawing/2014/main" id="{EBF1F98B-4206-289E-4F40-9AF5CAF0B4D8}"/>
              </a:ext>
            </a:extLst>
          </p:cNvPr>
          <p:cNvSpPr>
            <a:spLocks noGrp="1"/>
          </p:cNvSpPr>
          <p:nvPr>
            <p:ph type="sldNum" sz="quarter" idx="12"/>
          </p:nvPr>
        </p:nvSpPr>
        <p:spPr/>
        <p:txBody>
          <a:bodyPr/>
          <a:lstStyle/>
          <a:p>
            <a:fld id="{C263D6C4-4840-40CC-AC84-17E24B3B7BDE}" type="slidenum">
              <a:rPr lang="en-US" noProof="0" smtClean="0"/>
              <a:pPr/>
              <a:t>10</a:t>
            </a:fld>
            <a:endParaRPr lang="en-US" noProof="0" dirty="0"/>
          </a:p>
        </p:txBody>
      </p:sp>
      <p:sp>
        <p:nvSpPr>
          <p:cNvPr id="4" name="Content Placeholder 3">
            <a:extLst>
              <a:ext uri="{FF2B5EF4-FFF2-40B4-BE49-F238E27FC236}">
                <a16:creationId xmlns:a16="http://schemas.microsoft.com/office/drawing/2014/main" id="{6294D8ED-BEBD-4C98-247F-E1B757245A92}"/>
              </a:ext>
            </a:extLst>
          </p:cNvPr>
          <p:cNvSpPr>
            <a:spLocks noGrp="1"/>
          </p:cNvSpPr>
          <p:nvPr>
            <p:ph idx="1"/>
          </p:nvPr>
        </p:nvSpPr>
        <p:spPr/>
        <p:txBody>
          <a:bodyPr/>
          <a:lstStyle/>
          <a:p>
            <a:pPr marL="0" marR="0" lvl="0" indent="0">
              <a:lnSpc>
                <a:spcPct val="107000"/>
              </a:lnSpc>
              <a:spcBef>
                <a:spcPts val="0"/>
              </a:spcBef>
              <a:spcAft>
                <a:spcPts val="0"/>
              </a:spcAft>
              <a:buSzPts val="1000"/>
              <a:buNone/>
              <a:tabLst>
                <a:tab pos="457200" algn="l"/>
              </a:tabLst>
            </a:pPr>
            <a:endParaRPr lang="en-US" sz="3600" dirty="0">
              <a:effectLst/>
              <a:latin typeface="+mj-lt"/>
              <a:ea typeface="Times New Roman" panose="02020603050405020304" pitchFamily="18" charset="0"/>
              <a:cs typeface="Times New Roman" panose="02020603050405020304" pitchFamily="18" charset="0"/>
            </a:endParaRPr>
          </a:p>
          <a:p>
            <a:pPr marR="0" lvl="0">
              <a:lnSpc>
                <a:spcPct val="107000"/>
              </a:lnSpc>
              <a:spcBef>
                <a:spcPts val="0"/>
              </a:spcBef>
              <a:spcAft>
                <a:spcPts val="0"/>
              </a:spcAft>
              <a:buSzPts val="1000"/>
              <a:buFont typeface="Wingdings" panose="05000000000000000000" pitchFamily="2" charset="2"/>
              <a:buChar char="Ø"/>
              <a:tabLst>
                <a:tab pos="457200" algn="l"/>
              </a:tabLst>
            </a:pPr>
            <a:r>
              <a:rPr lang="en-US" sz="3600" dirty="0">
                <a:effectLst/>
                <a:latin typeface="+mj-lt"/>
                <a:ea typeface="Times New Roman" panose="02020603050405020304" pitchFamily="18" charset="0"/>
                <a:cs typeface="Times New Roman" panose="02020603050405020304" pitchFamily="18" charset="0"/>
              </a:rPr>
              <a:t>Discuss with the teacher a reasonable time frame in which he or she can implement the changes.</a:t>
            </a:r>
          </a:p>
          <a:p>
            <a:pPr marL="0" marR="0" lvl="0" indent="0">
              <a:lnSpc>
                <a:spcPct val="107000"/>
              </a:lnSpc>
              <a:spcBef>
                <a:spcPts val="0"/>
              </a:spcBef>
              <a:spcAft>
                <a:spcPts val="0"/>
              </a:spcAft>
              <a:buSzPts val="1000"/>
              <a:buNone/>
              <a:tabLst>
                <a:tab pos="457200" algn="l"/>
              </a:tabLst>
            </a:pPr>
            <a:endParaRPr lang="en-US" sz="3600" dirty="0">
              <a:effectLst/>
              <a:latin typeface="+mj-lt"/>
              <a:ea typeface="Calibri" panose="020F0502020204030204" pitchFamily="34" charset="0"/>
              <a:cs typeface="Times New Roman" panose="02020603050405020304" pitchFamily="18" charset="0"/>
            </a:endParaRPr>
          </a:p>
          <a:p>
            <a:pPr marR="0" lvl="0">
              <a:lnSpc>
                <a:spcPct val="107000"/>
              </a:lnSpc>
              <a:spcBef>
                <a:spcPts val="0"/>
              </a:spcBef>
              <a:spcAft>
                <a:spcPts val="0"/>
              </a:spcAft>
              <a:buSzPts val="1000"/>
              <a:buFont typeface="Wingdings" panose="05000000000000000000" pitchFamily="2" charset="2"/>
              <a:buChar char="Ø"/>
              <a:tabLst>
                <a:tab pos="457200" algn="l"/>
              </a:tabLst>
            </a:pPr>
            <a:r>
              <a:rPr lang="en-US" sz="3600" dirty="0">
                <a:effectLst/>
                <a:latin typeface="+mj-lt"/>
                <a:ea typeface="Times New Roman" panose="02020603050405020304" pitchFamily="18" charset="0"/>
                <a:cs typeface="Times New Roman" panose="02020603050405020304" pitchFamily="18" charset="0"/>
              </a:rPr>
              <a:t>Notify the teacher of the consequences (next steps) if he or she does not improve within the agreed upon timeline.</a:t>
            </a:r>
            <a:endParaRPr lang="en-US" sz="3600" dirty="0">
              <a:effectLst/>
              <a:latin typeface="+mj-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30790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63109-42DF-6742-3810-086CBA5AD1A3}"/>
              </a:ext>
            </a:extLst>
          </p:cNvPr>
          <p:cNvSpPr>
            <a:spLocks noGrp="1"/>
          </p:cNvSpPr>
          <p:nvPr>
            <p:ph type="title"/>
          </p:nvPr>
        </p:nvSpPr>
        <p:spPr>
          <a:xfrm>
            <a:off x="444500" y="542925"/>
            <a:ext cx="11214100" cy="1200329"/>
          </a:xfrm>
        </p:spPr>
        <p:txBody>
          <a:bodyPr/>
          <a:lstStyle/>
          <a:p>
            <a:r>
              <a:rPr lang="en-US" sz="4000" b="1" u="sng" dirty="0">
                <a:solidFill>
                  <a:srgbClr val="FFC000"/>
                </a:solidFill>
                <a:effectLst/>
                <a:ea typeface="Times New Roman" panose="02020603050405020304" pitchFamily="18" charset="0"/>
              </a:rPr>
              <a:t>Step Six</a:t>
            </a:r>
            <a:r>
              <a:rPr lang="en-US" sz="4000" b="1" dirty="0">
                <a:solidFill>
                  <a:srgbClr val="FFC000"/>
                </a:solidFill>
                <a:effectLst/>
                <a:latin typeface="Times New Roman" panose="02020603050405020304" pitchFamily="18" charset="0"/>
                <a:ea typeface="Times New Roman" panose="02020603050405020304" pitchFamily="18" charset="0"/>
              </a:rPr>
              <a:t>:  Provide a list of resources the teacher can use to guide him or her throughout the plan</a:t>
            </a:r>
            <a:endParaRPr lang="en-US" sz="4000" dirty="0">
              <a:solidFill>
                <a:srgbClr val="FFC000"/>
              </a:solidFill>
            </a:endParaRPr>
          </a:p>
        </p:txBody>
      </p:sp>
      <p:sp>
        <p:nvSpPr>
          <p:cNvPr id="3" name="Slide Number Placeholder 2">
            <a:extLst>
              <a:ext uri="{FF2B5EF4-FFF2-40B4-BE49-F238E27FC236}">
                <a16:creationId xmlns:a16="http://schemas.microsoft.com/office/drawing/2014/main" id="{EDC9CA5C-4FAC-F7F2-82F9-DDBFCCB53931}"/>
              </a:ext>
            </a:extLst>
          </p:cNvPr>
          <p:cNvSpPr>
            <a:spLocks noGrp="1"/>
          </p:cNvSpPr>
          <p:nvPr>
            <p:ph type="sldNum" sz="quarter" idx="12"/>
          </p:nvPr>
        </p:nvSpPr>
        <p:spPr/>
        <p:txBody>
          <a:bodyPr/>
          <a:lstStyle/>
          <a:p>
            <a:fld id="{C263D6C4-4840-40CC-AC84-17E24B3B7BDE}" type="slidenum">
              <a:rPr lang="en-US" noProof="0" smtClean="0"/>
              <a:pPr/>
              <a:t>11</a:t>
            </a:fld>
            <a:endParaRPr lang="en-US" noProof="0" dirty="0"/>
          </a:p>
        </p:txBody>
      </p:sp>
      <p:sp>
        <p:nvSpPr>
          <p:cNvPr id="4" name="Content Placeholder 3">
            <a:extLst>
              <a:ext uri="{FF2B5EF4-FFF2-40B4-BE49-F238E27FC236}">
                <a16:creationId xmlns:a16="http://schemas.microsoft.com/office/drawing/2014/main" id="{2A7E1BC4-580B-11D0-EC30-E1AC880CF169}"/>
              </a:ext>
            </a:extLst>
          </p:cNvPr>
          <p:cNvSpPr>
            <a:spLocks noGrp="1"/>
          </p:cNvSpPr>
          <p:nvPr>
            <p:ph idx="1"/>
          </p:nvPr>
        </p:nvSpPr>
        <p:spPr/>
        <p:txBody>
          <a:bodyPr/>
          <a:lstStyle/>
          <a:p>
            <a:pPr marL="0" indent="0">
              <a:buNone/>
            </a:pPr>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4000" dirty="0">
                <a:effectLst/>
                <a:latin typeface="+mj-lt"/>
                <a:ea typeface="Times New Roman" panose="02020603050405020304" pitchFamily="18" charset="0"/>
                <a:cs typeface="Times New Roman" panose="02020603050405020304" pitchFamily="18" charset="0"/>
              </a:rPr>
              <a:t>Include in-school mentors (teachers/coaches), online resources, workshops, classes, books, cluster meetings, etc. that might be helpful.</a:t>
            </a:r>
          </a:p>
          <a:p>
            <a:pPr>
              <a:buFont typeface="Wingdings" panose="05000000000000000000" pitchFamily="2" charset="2"/>
              <a:buChar char="Ø"/>
            </a:pPr>
            <a:r>
              <a:rPr lang="en-US" sz="4000" dirty="0">
                <a:latin typeface="+mj-lt"/>
                <a:ea typeface="Calibri" panose="020F0502020204030204" pitchFamily="34" charset="0"/>
                <a:cs typeface="Times New Roman" panose="02020603050405020304" pitchFamily="18" charset="0"/>
              </a:rPr>
              <a:t>Go out of your way to provide as much “support” as possible.</a:t>
            </a:r>
            <a:endParaRPr lang="en-US" sz="4000" dirty="0">
              <a:effectLst/>
              <a:latin typeface="+mj-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42050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23EC1-5B86-311D-0E7F-A30B724C2460}"/>
              </a:ext>
            </a:extLst>
          </p:cNvPr>
          <p:cNvSpPr>
            <a:spLocks noGrp="1"/>
          </p:cNvSpPr>
          <p:nvPr>
            <p:ph type="title"/>
          </p:nvPr>
        </p:nvSpPr>
        <p:spPr>
          <a:xfrm>
            <a:off x="444500" y="542925"/>
            <a:ext cx="11214100" cy="1200329"/>
          </a:xfrm>
        </p:spPr>
        <p:txBody>
          <a:bodyPr/>
          <a:lstStyle/>
          <a:p>
            <a:r>
              <a:rPr lang="en-US" sz="4000" b="1" u="sng" dirty="0">
                <a:solidFill>
                  <a:srgbClr val="FFC000"/>
                </a:solidFill>
                <a:effectLst/>
                <a:ea typeface="Calibri" panose="020F0502020204030204" pitchFamily="34" charset="0"/>
              </a:rPr>
              <a:t>Step Seven</a:t>
            </a:r>
            <a:r>
              <a:rPr lang="en-US" sz="4000" b="1" dirty="0">
                <a:solidFill>
                  <a:srgbClr val="FFC000"/>
                </a:solidFill>
                <a:effectLst/>
                <a:latin typeface="Times New Roman" panose="02020603050405020304" pitchFamily="18" charset="0"/>
                <a:ea typeface="Calibri" panose="020F0502020204030204" pitchFamily="34" charset="0"/>
              </a:rPr>
              <a:t>:  Read over the plan together after the draft is complete</a:t>
            </a:r>
            <a:endParaRPr lang="en-US" sz="4000" dirty="0">
              <a:solidFill>
                <a:srgbClr val="FFC000"/>
              </a:solidFill>
            </a:endParaRPr>
          </a:p>
        </p:txBody>
      </p:sp>
      <p:sp>
        <p:nvSpPr>
          <p:cNvPr id="3" name="Slide Number Placeholder 2">
            <a:extLst>
              <a:ext uri="{FF2B5EF4-FFF2-40B4-BE49-F238E27FC236}">
                <a16:creationId xmlns:a16="http://schemas.microsoft.com/office/drawing/2014/main" id="{DE0B9D54-546E-4C4E-9CC2-FAEFC6724FF1}"/>
              </a:ext>
            </a:extLst>
          </p:cNvPr>
          <p:cNvSpPr>
            <a:spLocks noGrp="1"/>
          </p:cNvSpPr>
          <p:nvPr>
            <p:ph type="sldNum" sz="quarter" idx="12"/>
          </p:nvPr>
        </p:nvSpPr>
        <p:spPr/>
        <p:txBody>
          <a:bodyPr/>
          <a:lstStyle/>
          <a:p>
            <a:fld id="{C263D6C4-4840-40CC-AC84-17E24B3B7BDE}" type="slidenum">
              <a:rPr lang="en-US" noProof="0" smtClean="0"/>
              <a:pPr/>
              <a:t>12</a:t>
            </a:fld>
            <a:endParaRPr lang="en-US" noProof="0" dirty="0"/>
          </a:p>
        </p:txBody>
      </p:sp>
      <p:sp>
        <p:nvSpPr>
          <p:cNvPr id="4" name="Content Placeholder 3">
            <a:extLst>
              <a:ext uri="{FF2B5EF4-FFF2-40B4-BE49-F238E27FC236}">
                <a16:creationId xmlns:a16="http://schemas.microsoft.com/office/drawing/2014/main" id="{3C8A22E0-F2E6-4838-36C3-7FCB249F9A29}"/>
              </a:ext>
            </a:extLst>
          </p:cNvPr>
          <p:cNvSpPr>
            <a:spLocks noGrp="1"/>
          </p:cNvSpPr>
          <p:nvPr>
            <p:ph idx="1"/>
          </p:nvPr>
        </p:nvSpPr>
        <p:spPr/>
        <p:txBody>
          <a:bodyPr/>
          <a:lstStyle/>
          <a:p>
            <a:pPr marR="0" lvl="1">
              <a:lnSpc>
                <a:spcPct val="107000"/>
              </a:lnSpc>
              <a:spcBef>
                <a:spcPts val="0"/>
              </a:spcBef>
              <a:spcAft>
                <a:spcPts val="800"/>
              </a:spcAft>
              <a:buSzPts val="1000"/>
              <a:buFont typeface="Wingdings" panose="05000000000000000000" pitchFamily="2" charset="2"/>
              <a:buChar char="Ø"/>
              <a:tabLst>
                <a:tab pos="457200" algn="l"/>
              </a:tabLst>
            </a:pPr>
            <a:r>
              <a:rPr lang="en-US" sz="3600" dirty="0">
                <a:effectLst/>
                <a:latin typeface="+mj-lt"/>
                <a:ea typeface="Times New Roman" panose="02020603050405020304" pitchFamily="18" charset="0"/>
                <a:cs typeface="Times New Roman" panose="02020603050405020304" pitchFamily="18" charset="0"/>
              </a:rPr>
              <a:t>How does the PIP hold the teacher accountable for student achievement outcomes?</a:t>
            </a:r>
          </a:p>
          <a:p>
            <a:pPr marL="457200" marR="0" lvl="1" indent="0">
              <a:lnSpc>
                <a:spcPct val="107000"/>
              </a:lnSpc>
              <a:spcBef>
                <a:spcPts val="0"/>
              </a:spcBef>
              <a:spcAft>
                <a:spcPts val="800"/>
              </a:spcAft>
              <a:buSzPts val="1000"/>
              <a:buNone/>
              <a:tabLst>
                <a:tab pos="457200" algn="l"/>
              </a:tabLst>
            </a:pPr>
            <a:endParaRPr lang="en-US" sz="1600" dirty="0">
              <a:latin typeface="+mj-lt"/>
              <a:ea typeface="Calibri" panose="020F0502020204030204" pitchFamily="34" charset="0"/>
              <a:cs typeface="Times New Roman" panose="02020603050405020304" pitchFamily="18" charset="0"/>
            </a:endParaRPr>
          </a:p>
          <a:p>
            <a:pPr marR="0" lvl="1">
              <a:lnSpc>
                <a:spcPct val="107000"/>
              </a:lnSpc>
              <a:spcBef>
                <a:spcPts val="0"/>
              </a:spcBef>
              <a:spcAft>
                <a:spcPts val="800"/>
              </a:spcAft>
              <a:buSzPts val="1000"/>
              <a:buFont typeface="Wingdings" panose="05000000000000000000" pitchFamily="2" charset="2"/>
              <a:buChar char="Ø"/>
              <a:tabLst>
                <a:tab pos="457200" algn="l"/>
              </a:tabLst>
            </a:pPr>
            <a:r>
              <a:rPr lang="en-US" sz="3600" dirty="0">
                <a:effectLst/>
                <a:latin typeface="+mj-lt"/>
                <a:ea typeface="Times New Roman" panose="02020603050405020304" pitchFamily="18" charset="0"/>
                <a:cs typeface="Times New Roman" panose="02020603050405020304" pitchFamily="18" charset="0"/>
              </a:rPr>
              <a:t>How does the PIP conform to high standards of honesty, integrity, and confidentiality?</a:t>
            </a:r>
            <a:endParaRPr lang="en-US" sz="3600" dirty="0">
              <a:effectLst/>
              <a:latin typeface="+mj-lt"/>
              <a:ea typeface="Calibri" panose="020F0502020204030204" pitchFamily="34" charset="0"/>
              <a:cs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19F14765-5117-B2D0-0D97-55016901DBFB}"/>
              </a:ext>
            </a:extLst>
          </p:cNvPr>
          <p:cNvPicPr>
            <a:picLocks noChangeAspect="1"/>
          </p:cNvPicPr>
          <p:nvPr/>
        </p:nvPicPr>
        <p:blipFill>
          <a:blip r:embed="rId2"/>
          <a:stretch>
            <a:fillRect/>
          </a:stretch>
        </p:blipFill>
        <p:spPr>
          <a:xfrm>
            <a:off x="7994650" y="4686300"/>
            <a:ext cx="3257550" cy="2171700"/>
          </a:xfrm>
          <a:prstGeom prst="ellipse">
            <a:avLst/>
          </a:prstGeom>
          <a:ln>
            <a:noFill/>
          </a:ln>
          <a:effectLst>
            <a:softEdge rad="112500"/>
          </a:effectLst>
        </p:spPr>
      </p:pic>
    </p:spTree>
    <p:extLst>
      <p:ext uri="{BB962C8B-B14F-4D97-AF65-F5344CB8AC3E}">
        <p14:creationId xmlns:p14="http://schemas.microsoft.com/office/powerpoint/2010/main" val="2793422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032EA-E49E-1A7F-9462-91170C446BEB}"/>
              </a:ext>
            </a:extLst>
          </p:cNvPr>
          <p:cNvSpPr>
            <a:spLocks noGrp="1"/>
          </p:cNvSpPr>
          <p:nvPr>
            <p:ph type="title"/>
          </p:nvPr>
        </p:nvSpPr>
        <p:spPr>
          <a:xfrm>
            <a:off x="444500" y="542924"/>
            <a:ext cx="11214100" cy="1937039"/>
          </a:xfrm>
        </p:spPr>
        <p:txBody>
          <a:bodyPr/>
          <a:lstStyle/>
          <a:p>
            <a:r>
              <a:rPr lang="en-US" sz="4000" b="1" u="sng" dirty="0">
                <a:solidFill>
                  <a:srgbClr val="FFC000"/>
                </a:solidFill>
                <a:effectLst/>
                <a:ea typeface="Calibri" panose="020F0502020204030204" pitchFamily="34" charset="0"/>
              </a:rPr>
              <a:t>Step Eight</a:t>
            </a:r>
            <a:r>
              <a:rPr lang="en-US" sz="4000" b="1" dirty="0">
                <a:solidFill>
                  <a:srgbClr val="FFC000"/>
                </a:solidFill>
                <a:effectLst/>
                <a:ea typeface="Calibri" panose="020F0502020204030204" pitchFamily="34" charset="0"/>
              </a:rPr>
              <a:t>:  Sign and date the teacher improvement plan and have the teacher do the same</a:t>
            </a:r>
            <a:endParaRPr lang="en-US" sz="4000" dirty="0">
              <a:solidFill>
                <a:srgbClr val="FFC000"/>
              </a:solidFill>
            </a:endParaRPr>
          </a:p>
        </p:txBody>
      </p:sp>
      <p:sp>
        <p:nvSpPr>
          <p:cNvPr id="3" name="Slide Number Placeholder 2">
            <a:extLst>
              <a:ext uri="{FF2B5EF4-FFF2-40B4-BE49-F238E27FC236}">
                <a16:creationId xmlns:a16="http://schemas.microsoft.com/office/drawing/2014/main" id="{A101DDCD-010D-0A34-C4DA-3340AC3D7969}"/>
              </a:ext>
            </a:extLst>
          </p:cNvPr>
          <p:cNvSpPr>
            <a:spLocks noGrp="1"/>
          </p:cNvSpPr>
          <p:nvPr>
            <p:ph type="sldNum" sz="quarter" idx="12"/>
          </p:nvPr>
        </p:nvSpPr>
        <p:spPr/>
        <p:txBody>
          <a:bodyPr/>
          <a:lstStyle/>
          <a:p>
            <a:fld id="{C263D6C4-4840-40CC-AC84-17E24B3B7BDE}" type="slidenum">
              <a:rPr lang="en-US" noProof="0" smtClean="0"/>
              <a:pPr/>
              <a:t>13</a:t>
            </a:fld>
            <a:endParaRPr lang="en-US" noProof="0" dirty="0"/>
          </a:p>
        </p:txBody>
      </p:sp>
      <p:sp>
        <p:nvSpPr>
          <p:cNvPr id="4" name="Content Placeholder 3">
            <a:extLst>
              <a:ext uri="{FF2B5EF4-FFF2-40B4-BE49-F238E27FC236}">
                <a16:creationId xmlns:a16="http://schemas.microsoft.com/office/drawing/2014/main" id="{C91553C5-C371-BC92-2813-259B50D36C5A}"/>
              </a:ext>
            </a:extLst>
          </p:cNvPr>
          <p:cNvSpPr>
            <a:spLocks noGrp="1"/>
          </p:cNvSpPr>
          <p:nvPr>
            <p:ph idx="1"/>
          </p:nvPr>
        </p:nvSpPr>
        <p:spPr>
          <a:xfrm>
            <a:off x="443365" y="2618509"/>
            <a:ext cx="11215235" cy="3558454"/>
          </a:xfrm>
        </p:spPr>
        <p:txBody>
          <a:bodyPr/>
          <a:lstStyle/>
          <a:p>
            <a:pPr marL="0" indent="0" algn="ctr">
              <a:buNone/>
            </a:pPr>
            <a:endParaRPr lang="en-US" dirty="0"/>
          </a:p>
          <a:p>
            <a:pPr marL="0" indent="0" algn="ctr">
              <a:buNone/>
            </a:pPr>
            <a:endParaRPr lang="en-US" dirty="0"/>
          </a:p>
          <a:p>
            <a:pPr marL="0" indent="0" algn="ctr">
              <a:buNone/>
            </a:pPr>
            <a:r>
              <a:rPr lang="en-US" sz="4000" dirty="0"/>
              <a:t>Make copies</a:t>
            </a:r>
          </a:p>
        </p:txBody>
      </p:sp>
    </p:spTree>
    <p:extLst>
      <p:ext uri="{BB962C8B-B14F-4D97-AF65-F5344CB8AC3E}">
        <p14:creationId xmlns:p14="http://schemas.microsoft.com/office/powerpoint/2010/main" val="2296024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F1BD6-C81D-6005-82FB-30A1FB65A45B}"/>
              </a:ext>
            </a:extLst>
          </p:cNvPr>
          <p:cNvSpPr>
            <a:spLocks noGrp="1"/>
          </p:cNvSpPr>
          <p:nvPr>
            <p:ph type="title"/>
          </p:nvPr>
        </p:nvSpPr>
        <p:spPr>
          <a:xfrm>
            <a:off x="444500" y="542925"/>
            <a:ext cx="11214100" cy="590931"/>
          </a:xfrm>
        </p:spPr>
        <p:txBody>
          <a:bodyPr/>
          <a:lstStyle/>
          <a:p>
            <a:r>
              <a:rPr lang="en-US" sz="3600" dirty="0">
                <a:solidFill>
                  <a:srgbClr val="FFC000"/>
                </a:solidFill>
              </a:rPr>
              <a:t>Additional Thoughts / Best Practices</a:t>
            </a:r>
          </a:p>
        </p:txBody>
      </p:sp>
      <p:sp>
        <p:nvSpPr>
          <p:cNvPr id="3" name="Slide Number Placeholder 2">
            <a:extLst>
              <a:ext uri="{FF2B5EF4-FFF2-40B4-BE49-F238E27FC236}">
                <a16:creationId xmlns:a16="http://schemas.microsoft.com/office/drawing/2014/main" id="{DD43A230-3A88-E6D0-A8B4-348D7A1BA058}"/>
              </a:ext>
            </a:extLst>
          </p:cNvPr>
          <p:cNvSpPr>
            <a:spLocks noGrp="1"/>
          </p:cNvSpPr>
          <p:nvPr>
            <p:ph type="sldNum" sz="quarter" idx="12"/>
          </p:nvPr>
        </p:nvSpPr>
        <p:spPr/>
        <p:txBody>
          <a:bodyPr/>
          <a:lstStyle/>
          <a:p>
            <a:fld id="{C263D6C4-4840-40CC-AC84-17E24B3B7BDE}" type="slidenum">
              <a:rPr lang="en-US" noProof="0" smtClean="0"/>
              <a:pPr/>
              <a:t>14</a:t>
            </a:fld>
            <a:endParaRPr lang="en-US" noProof="0" dirty="0"/>
          </a:p>
        </p:txBody>
      </p:sp>
      <p:sp>
        <p:nvSpPr>
          <p:cNvPr id="4" name="Content Placeholder 3">
            <a:extLst>
              <a:ext uri="{FF2B5EF4-FFF2-40B4-BE49-F238E27FC236}">
                <a16:creationId xmlns:a16="http://schemas.microsoft.com/office/drawing/2014/main" id="{A9BCCCB4-247A-F636-6E8D-EEACD71DF35D}"/>
              </a:ext>
            </a:extLst>
          </p:cNvPr>
          <p:cNvSpPr>
            <a:spLocks noGrp="1"/>
          </p:cNvSpPr>
          <p:nvPr>
            <p:ph idx="1"/>
          </p:nvPr>
        </p:nvSpPr>
        <p:spPr/>
        <p:txBody>
          <a:bodyPr/>
          <a:lstStyle/>
          <a:p>
            <a:r>
              <a:rPr lang="en-US" dirty="0"/>
              <a:t>Time…provide time during their contractual time</a:t>
            </a:r>
          </a:p>
          <a:p>
            <a:r>
              <a:rPr lang="en-US" dirty="0"/>
              <a:t>Benchmarks…set them as part of plan to move improvement in a positive direction</a:t>
            </a:r>
          </a:p>
          <a:p>
            <a:r>
              <a:rPr lang="en-US" dirty="0"/>
              <a:t>Outside of the PIP process, allow teachers to be part of the goal setting around perceived areas of support in alignment with the Danielson framework. </a:t>
            </a:r>
          </a:p>
          <a:p>
            <a:r>
              <a:rPr lang="en-US" dirty="0"/>
              <a:t>Beyond the mentor, allow inductees or individuals on a PIP to connect with the best practices being utilized by </a:t>
            </a:r>
            <a:r>
              <a:rPr lang="en-US"/>
              <a:t>other teachers. </a:t>
            </a:r>
            <a:endParaRPr lang="en-US" dirty="0"/>
          </a:p>
        </p:txBody>
      </p:sp>
    </p:spTree>
    <p:extLst>
      <p:ext uri="{BB962C8B-B14F-4D97-AF65-F5344CB8AC3E}">
        <p14:creationId xmlns:p14="http://schemas.microsoft.com/office/powerpoint/2010/main" val="4144956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4613563" y="4163291"/>
            <a:ext cx="6706131" cy="1243584"/>
          </a:xfrm>
        </p:spPr>
        <p:txBody>
          <a:bodyPr/>
          <a:lstStyle/>
          <a:p>
            <a:r>
              <a:rPr lang="en-US" dirty="0"/>
              <a:t>Questions/Comment</a:t>
            </a:r>
            <a:endParaRPr lang="en-GB" dirty="0"/>
          </a:p>
        </p:txBody>
      </p:sp>
    </p:spTree>
    <p:extLst>
      <p:ext uri="{BB962C8B-B14F-4D97-AF65-F5344CB8AC3E}">
        <p14:creationId xmlns:p14="http://schemas.microsoft.com/office/powerpoint/2010/main" val="4406968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553DF-A22F-A65E-6089-E4BB89C9A4A2}"/>
              </a:ext>
            </a:extLst>
          </p:cNvPr>
          <p:cNvSpPr>
            <a:spLocks noGrp="1"/>
          </p:cNvSpPr>
          <p:nvPr>
            <p:ph type="title"/>
          </p:nvPr>
        </p:nvSpPr>
        <p:spPr>
          <a:xfrm>
            <a:off x="444500" y="542925"/>
            <a:ext cx="11214100" cy="590931"/>
          </a:xfrm>
        </p:spPr>
        <p:txBody>
          <a:bodyPr/>
          <a:lstStyle/>
          <a:p>
            <a:r>
              <a:rPr lang="en-US" sz="3600" dirty="0"/>
              <a:t>Which is More Important?</a:t>
            </a:r>
          </a:p>
        </p:txBody>
      </p:sp>
      <p:sp>
        <p:nvSpPr>
          <p:cNvPr id="3" name="Slide Number Placeholder 2">
            <a:extLst>
              <a:ext uri="{FF2B5EF4-FFF2-40B4-BE49-F238E27FC236}">
                <a16:creationId xmlns:a16="http://schemas.microsoft.com/office/drawing/2014/main" id="{5B960576-0CAF-9670-0425-A5EE135A291B}"/>
              </a:ext>
            </a:extLst>
          </p:cNvPr>
          <p:cNvSpPr>
            <a:spLocks noGrp="1"/>
          </p:cNvSpPr>
          <p:nvPr>
            <p:ph type="sldNum" sz="quarter" idx="12"/>
          </p:nvPr>
        </p:nvSpPr>
        <p:spPr/>
        <p:txBody>
          <a:bodyPr/>
          <a:lstStyle/>
          <a:p>
            <a:fld id="{C263D6C4-4840-40CC-AC84-17E24B3B7BDE}" type="slidenum">
              <a:rPr lang="en-US" noProof="0" smtClean="0"/>
              <a:pPr/>
              <a:t>2</a:t>
            </a:fld>
            <a:endParaRPr lang="en-US" noProof="0" dirty="0"/>
          </a:p>
        </p:txBody>
      </p:sp>
      <p:sp>
        <p:nvSpPr>
          <p:cNvPr id="4" name="Content Placeholder 3">
            <a:extLst>
              <a:ext uri="{FF2B5EF4-FFF2-40B4-BE49-F238E27FC236}">
                <a16:creationId xmlns:a16="http://schemas.microsoft.com/office/drawing/2014/main" id="{55D134E4-8D43-BE53-D914-2E96DDB2A742}"/>
              </a:ext>
            </a:extLst>
          </p:cNvPr>
          <p:cNvSpPr>
            <a:spLocks noGrp="1"/>
          </p:cNvSpPr>
          <p:nvPr>
            <p:ph idx="1"/>
          </p:nvPr>
        </p:nvSpPr>
        <p:spPr/>
        <p:txBody>
          <a:bodyPr>
            <a:normAutofit/>
          </a:bodyPr>
          <a:lstStyle/>
          <a:p>
            <a:pPr marL="0" indent="0" algn="ctr">
              <a:buNone/>
            </a:pPr>
            <a:endParaRPr lang="en-US" sz="3200" dirty="0"/>
          </a:p>
          <a:p>
            <a:pPr marL="0" indent="0" algn="ctr">
              <a:buNone/>
            </a:pPr>
            <a:endParaRPr lang="en-US" sz="3200" dirty="0"/>
          </a:p>
          <a:p>
            <a:pPr marL="0" indent="0" algn="ctr">
              <a:buNone/>
            </a:pPr>
            <a:r>
              <a:rPr lang="en-US" sz="3200" dirty="0"/>
              <a:t>Our role in the hiring process, or the firing process?</a:t>
            </a:r>
          </a:p>
        </p:txBody>
      </p:sp>
      <p:pic>
        <p:nvPicPr>
          <p:cNvPr id="1026" name="Picture 2">
            <a:extLst>
              <a:ext uri="{FF2B5EF4-FFF2-40B4-BE49-F238E27FC236}">
                <a16:creationId xmlns:a16="http://schemas.microsoft.com/office/drawing/2014/main" id="{6D983198-54A6-CFFE-42BF-D2AACFE09E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1629" y="3996045"/>
            <a:ext cx="3835408" cy="218091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8790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C5DEC-8FBB-D02B-264B-2530E44619FD}"/>
              </a:ext>
            </a:extLst>
          </p:cNvPr>
          <p:cNvSpPr>
            <a:spLocks noGrp="1"/>
          </p:cNvSpPr>
          <p:nvPr>
            <p:ph type="title"/>
          </p:nvPr>
        </p:nvSpPr>
        <p:spPr>
          <a:xfrm>
            <a:off x="444500" y="542925"/>
            <a:ext cx="11214100" cy="1200329"/>
          </a:xfrm>
        </p:spPr>
        <p:txBody>
          <a:bodyPr/>
          <a:lstStyle/>
          <a:p>
            <a:r>
              <a:rPr lang="en-US" sz="4000" dirty="0"/>
              <a:t>What “Triggers” the Requirement for Developing a PIP?</a:t>
            </a:r>
          </a:p>
        </p:txBody>
      </p:sp>
      <p:sp>
        <p:nvSpPr>
          <p:cNvPr id="3" name="Slide Number Placeholder 2">
            <a:extLst>
              <a:ext uri="{FF2B5EF4-FFF2-40B4-BE49-F238E27FC236}">
                <a16:creationId xmlns:a16="http://schemas.microsoft.com/office/drawing/2014/main" id="{48801C09-7A87-3615-D9F8-4ED1ADFB3805}"/>
              </a:ext>
            </a:extLst>
          </p:cNvPr>
          <p:cNvSpPr>
            <a:spLocks noGrp="1"/>
          </p:cNvSpPr>
          <p:nvPr>
            <p:ph type="sldNum" sz="quarter" idx="12"/>
          </p:nvPr>
        </p:nvSpPr>
        <p:spPr/>
        <p:txBody>
          <a:bodyPr/>
          <a:lstStyle/>
          <a:p>
            <a:fld id="{C263D6C4-4840-40CC-AC84-17E24B3B7BDE}" type="slidenum">
              <a:rPr lang="en-US" noProof="0" smtClean="0"/>
              <a:pPr/>
              <a:t>3</a:t>
            </a:fld>
            <a:endParaRPr lang="en-US" noProof="0" dirty="0"/>
          </a:p>
        </p:txBody>
      </p:sp>
      <p:sp>
        <p:nvSpPr>
          <p:cNvPr id="4" name="Content Placeholder 3">
            <a:extLst>
              <a:ext uri="{FF2B5EF4-FFF2-40B4-BE49-F238E27FC236}">
                <a16:creationId xmlns:a16="http://schemas.microsoft.com/office/drawing/2014/main" id="{23494A23-55AA-88C2-8E1E-F09B66CE4167}"/>
              </a:ext>
            </a:extLst>
          </p:cNvPr>
          <p:cNvSpPr>
            <a:spLocks noGrp="1"/>
          </p:cNvSpPr>
          <p:nvPr>
            <p:ph idx="1"/>
          </p:nvPr>
        </p:nvSpPr>
        <p:spPr>
          <a:xfrm>
            <a:off x="443365" y="2854035"/>
            <a:ext cx="11215235" cy="3322927"/>
          </a:xfrm>
        </p:spPr>
        <p:txBody>
          <a:bodyPr/>
          <a:lstStyle/>
          <a:p>
            <a:pPr marL="0" indent="0" algn="ctr">
              <a:buNone/>
            </a:pP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A PIP is required when a teacher is issued a designation of “Failing” resulting in an Unsatisfactory evaluation or an “Improvement Needed” as part of a Satisfactory evaluation.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26554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4F04C-5445-D358-3CED-19431DF9F5A3}"/>
              </a:ext>
            </a:extLst>
          </p:cNvPr>
          <p:cNvSpPr>
            <a:spLocks noGrp="1"/>
          </p:cNvSpPr>
          <p:nvPr>
            <p:ph type="title"/>
          </p:nvPr>
        </p:nvSpPr>
        <p:spPr>
          <a:xfrm>
            <a:off x="444500" y="542925"/>
            <a:ext cx="11214100" cy="1200329"/>
          </a:xfrm>
        </p:spPr>
        <p:txBody>
          <a:bodyPr/>
          <a:lstStyle/>
          <a:p>
            <a:r>
              <a:rPr lang="en-US" sz="4000" b="1" dirty="0">
                <a:effectLst/>
                <a:ea typeface="Calibri" panose="020F0502020204030204" pitchFamily="34" charset="0"/>
                <a:cs typeface="Times New Roman" panose="02020603050405020304" pitchFamily="18" charset="0"/>
              </a:rPr>
              <a:t>Critical Questions…</a:t>
            </a:r>
            <a:br>
              <a:rPr lang="en-US" sz="4000" dirty="0">
                <a:effectLst/>
                <a:ea typeface="Calibri" panose="020F0502020204030204" pitchFamily="34" charset="0"/>
                <a:cs typeface="Times New Roman" panose="02020603050405020304" pitchFamily="18" charset="0"/>
              </a:rPr>
            </a:br>
            <a:endParaRPr lang="en-US" sz="4000" dirty="0"/>
          </a:p>
        </p:txBody>
      </p:sp>
      <p:sp>
        <p:nvSpPr>
          <p:cNvPr id="3" name="Slide Number Placeholder 2">
            <a:extLst>
              <a:ext uri="{FF2B5EF4-FFF2-40B4-BE49-F238E27FC236}">
                <a16:creationId xmlns:a16="http://schemas.microsoft.com/office/drawing/2014/main" id="{D71D39DD-0D67-53C5-7E7A-6EA8EDB25816}"/>
              </a:ext>
            </a:extLst>
          </p:cNvPr>
          <p:cNvSpPr>
            <a:spLocks noGrp="1"/>
          </p:cNvSpPr>
          <p:nvPr>
            <p:ph type="sldNum" sz="quarter" idx="12"/>
          </p:nvPr>
        </p:nvSpPr>
        <p:spPr/>
        <p:txBody>
          <a:bodyPr/>
          <a:lstStyle/>
          <a:p>
            <a:fld id="{C263D6C4-4840-40CC-AC84-17E24B3B7BDE}" type="slidenum">
              <a:rPr lang="en-US" noProof="0" smtClean="0"/>
              <a:pPr/>
              <a:t>4</a:t>
            </a:fld>
            <a:endParaRPr lang="en-US" noProof="0" dirty="0"/>
          </a:p>
        </p:txBody>
      </p:sp>
      <p:sp>
        <p:nvSpPr>
          <p:cNvPr id="4" name="Content Placeholder 3">
            <a:extLst>
              <a:ext uri="{FF2B5EF4-FFF2-40B4-BE49-F238E27FC236}">
                <a16:creationId xmlns:a16="http://schemas.microsoft.com/office/drawing/2014/main" id="{E5FB9FB3-A409-7796-0B48-10F0F7890BCC}"/>
              </a:ext>
            </a:extLst>
          </p:cNvPr>
          <p:cNvSpPr>
            <a:spLocks noGrp="1"/>
          </p:cNvSpPr>
          <p:nvPr>
            <p:ph idx="1"/>
          </p:nvPr>
        </p:nvSpPr>
        <p:spPr/>
        <p:txBody>
          <a:bodyPr>
            <a:normAutofit lnSpcReduction="10000"/>
          </a:bodyPr>
          <a:lstStyle/>
          <a:p>
            <a:pPr marR="0" lvl="0">
              <a:lnSpc>
                <a:spcPct val="107000"/>
              </a:lnSpc>
              <a:spcBef>
                <a:spcPts val="0"/>
              </a:spcBef>
              <a:spcAft>
                <a:spcPts val="0"/>
              </a:spcAft>
              <a:buSzPts val="1000"/>
              <a:buFont typeface="Wingdings" panose="05000000000000000000" pitchFamily="2" charset="2"/>
              <a:buChar char="Ø"/>
              <a:tabLst>
                <a:tab pos="457200" algn="l"/>
              </a:tabLst>
            </a:pPr>
            <a:r>
              <a:rPr lang="en-US" b="1" dirty="0">
                <a:solidFill>
                  <a:srgbClr val="FFC000"/>
                </a:solidFill>
                <a:effectLst/>
                <a:latin typeface="+mj-lt"/>
                <a:ea typeface="Calibri" panose="020F0502020204030204" pitchFamily="34" charset="0"/>
                <a:cs typeface="Times New Roman" panose="02020603050405020304" pitchFamily="18" charset="0"/>
              </a:rPr>
              <a:t>What does the collective bargaining agreement and school policy say?</a:t>
            </a:r>
          </a:p>
          <a:p>
            <a:pPr marL="742950" marR="0" lvl="1" indent="-285750">
              <a:lnSpc>
                <a:spcPct val="107000"/>
              </a:lnSpc>
              <a:spcBef>
                <a:spcPts val="0"/>
              </a:spcBef>
              <a:spcAft>
                <a:spcPts val="0"/>
              </a:spcAft>
              <a:buSzPts val="1000"/>
              <a:buFont typeface="Courier New" panose="02070309020205020404" pitchFamily="49" charset="0"/>
              <a:buChar char="o"/>
              <a:tabLst>
                <a:tab pos="857250" algn="l"/>
              </a:tabLst>
            </a:pPr>
            <a:r>
              <a:rPr lang="en-US" sz="2800" dirty="0">
                <a:effectLst/>
                <a:latin typeface="+mj-lt"/>
                <a:ea typeface="Calibri" panose="020F0502020204030204" pitchFamily="34" charset="0"/>
                <a:cs typeface="Times New Roman" panose="02020603050405020304" pitchFamily="18" charset="0"/>
              </a:rPr>
              <a:t>Make sure it aligns with what you do.</a:t>
            </a:r>
          </a:p>
          <a:p>
            <a:pPr marL="742950" marR="0" lvl="1" indent="-285750">
              <a:lnSpc>
                <a:spcPct val="107000"/>
              </a:lnSpc>
              <a:spcBef>
                <a:spcPts val="0"/>
              </a:spcBef>
              <a:spcAft>
                <a:spcPts val="0"/>
              </a:spcAft>
              <a:buSzPts val="1000"/>
              <a:buFont typeface="Courier New" panose="02070309020205020404" pitchFamily="49" charset="0"/>
              <a:buChar char="o"/>
              <a:tabLst>
                <a:tab pos="857250" algn="l"/>
              </a:tabLst>
            </a:pPr>
            <a:endParaRPr lang="en-US" sz="2800" dirty="0">
              <a:effectLst/>
              <a:latin typeface="+mj-lt"/>
              <a:ea typeface="Calibri" panose="020F0502020204030204" pitchFamily="34" charset="0"/>
              <a:cs typeface="Times New Roman" panose="02020603050405020304" pitchFamily="18" charset="0"/>
            </a:endParaRPr>
          </a:p>
          <a:p>
            <a:pPr marR="0" lvl="0">
              <a:lnSpc>
                <a:spcPct val="107000"/>
              </a:lnSpc>
              <a:spcBef>
                <a:spcPts val="0"/>
              </a:spcBef>
              <a:spcAft>
                <a:spcPts val="0"/>
              </a:spcAft>
              <a:buSzPts val="1000"/>
              <a:buFont typeface="Wingdings" panose="05000000000000000000" pitchFamily="2" charset="2"/>
              <a:buChar char="Ø"/>
              <a:tabLst>
                <a:tab pos="457200" algn="l"/>
              </a:tabLst>
            </a:pPr>
            <a:r>
              <a:rPr lang="en-US" b="1" dirty="0">
                <a:solidFill>
                  <a:srgbClr val="FFC000"/>
                </a:solidFill>
                <a:effectLst/>
                <a:latin typeface="+mj-lt"/>
                <a:ea typeface="Calibri" panose="020F0502020204030204" pitchFamily="34" charset="0"/>
                <a:cs typeface="Times New Roman" panose="02020603050405020304" pitchFamily="18" charset="0"/>
              </a:rPr>
              <a:t>What does the actual plan “look” like?</a:t>
            </a:r>
          </a:p>
          <a:p>
            <a:pPr marL="742950" marR="0" lvl="1" indent="-285750">
              <a:lnSpc>
                <a:spcPct val="107000"/>
              </a:lnSpc>
              <a:spcBef>
                <a:spcPts val="0"/>
              </a:spcBef>
              <a:spcAft>
                <a:spcPts val="800"/>
              </a:spcAft>
              <a:buSzPts val="1000"/>
              <a:buFont typeface="Courier New" panose="02070309020205020404" pitchFamily="49" charset="0"/>
              <a:buChar char="o"/>
              <a:tabLst>
                <a:tab pos="857250" algn="l"/>
              </a:tabLst>
            </a:pPr>
            <a:r>
              <a:rPr lang="en-US" sz="2800" dirty="0">
                <a:effectLst/>
                <a:latin typeface="+mj-lt"/>
                <a:ea typeface="Times New Roman" panose="02020603050405020304" pitchFamily="18" charset="0"/>
                <a:cs typeface="Times New Roman" panose="02020603050405020304" pitchFamily="18" charset="0"/>
              </a:rPr>
              <a:t>At a minimum it should include:</a:t>
            </a:r>
            <a:endParaRPr lang="en-US" sz="2800" dirty="0">
              <a:effectLst/>
              <a:latin typeface="+mj-lt"/>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SzPts val="1000"/>
              <a:buFont typeface="Symbol" panose="05050102010706020507" pitchFamily="18" charset="2"/>
              <a:buChar char=""/>
              <a:tabLst>
                <a:tab pos="1371600" algn="l"/>
              </a:tabLst>
            </a:pPr>
            <a:r>
              <a:rPr lang="en-US" sz="2800" dirty="0">
                <a:effectLst/>
                <a:latin typeface="+mj-lt"/>
                <a:ea typeface="Times New Roman" panose="02020603050405020304" pitchFamily="18" charset="0"/>
                <a:cs typeface="Times New Roman" panose="02020603050405020304" pitchFamily="18" charset="0"/>
              </a:rPr>
              <a:t>Areas for Improvement – With evidence to support </a:t>
            </a:r>
            <a:endParaRPr lang="en-US" sz="2800" dirty="0">
              <a:effectLst/>
              <a:latin typeface="+mj-lt"/>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SzPts val="1000"/>
              <a:buFont typeface="Symbol" panose="05050102010706020507" pitchFamily="18" charset="2"/>
              <a:buChar char=""/>
              <a:tabLst>
                <a:tab pos="1371600" algn="l"/>
              </a:tabLst>
            </a:pPr>
            <a:r>
              <a:rPr lang="en-US" sz="2800" dirty="0">
                <a:effectLst/>
                <a:latin typeface="+mj-lt"/>
                <a:ea typeface="Times New Roman" panose="02020603050405020304" pitchFamily="18" charset="0"/>
                <a:cs typeface="Times New Roman" panose="02020603050405020304" pitchFamily="18" charset="0"/>
              </a:rPr>
              <a:t>Goals – With activities defined</a:t>
            </a:r>
            <a:endParaRPr lang="en-US" sz="2800" dirty="0">
              <a:effectLst/>
              <a:latin typeface="+mj-lt"/>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SzPts val="1000"/>
              <a:buFont typeface="Symbol" panose="05050102010706020507" pitchFamily="18" charset="2"/>
              <a:buChar char=""/>
              <a:tabLst>
                <a:tab pos="1371600" algn="l"/>
              </a:tabLst>
            </a:pPr>
            <a:r>
              <a:rPr lang="en-US" sz="2800" dirty="0">
                <a:effectLst/>
                <a:latin typeface="+mj-lt"/>
                <a:ea typeface="Times New Roman" panose="02020603050405020304" pitchFamily="18" charset="0"/>
                <a:cs typeface="Times New Roman" panose="02020603050405020304" pitchFamily="18" charset="0"/>
              </a:rPr>
              <a:t>Center/Administrative support to be provided  </a:t>
            </a:r>
            <a:endParaRPr lang="en-US" sz="2800" dirty="0">
              <a:effectLst/>
              <a:latin typeface="+mj-lt"/>
              <a:ea typeface="Calibri" panose="020F0502020204030204" pitchFamily="34" charset="0"/>
              <a:cs typeface="Times New Roman" panose="02020603050405020304" pitchFamily="18" charset="0"/>
            </a:endParaRPr>
          </a:p>
          <a:p>
            <a:pPr marL="0" indent="0">
              <a:buNone/>
            </a:pPr>
            <a:endParaRPr lang="en-US" dirty="0"/>
          </a:p>
        </p:txBody>
      </p:sp>
      <p:pic>
        <p:nvPicPr>
          <p:cNvPr id="5" name="Picture 4">
            <a:extLst>
              <a:ext uri="{FF2B5EF4-FFF2-40B4-BE49-F238E27FC236}">
                <a16:creationId xmlns:a16="http://schemas.microsoft.com/office/drawing/2014/main" id="{FBC328C6-C90D-226B-C773-4912B8969963}"/>
              </a:ext>
            </a:extLst>
          </p:cNvPr>
          <p:cNvPicPr>
            <a:picLocks noChangeAspect="1"/>
          </p:cNvPicPr>
          <p:nvPr/>
        </p:nvPicPr>
        <p:blipFill>
          <a:blip r:embed="rId2"/>
          <a:stretch>
            <a:fillRect/>
          </a:stretch>
        </p:blipFill>
        <p:spPr>
          <a:xfrm>
            <a:off x="9907689" y="3141406"/>
            <a:ext cx="3501821" cy="2334547"/>
          </a:xfrm>
          <a:prstGeom prst="rect">
            <a:avLst/>
          </a:prstGeom>
        </p:spPr>
      </p:pic>
    </p:spTree>
    <p:extLst>
      <p:ext uri="{BB962C8B-B14F-4D97-AF65-F5344CB8AC3E}">
        <p14:creationId xmlns:p14="http://schemas.microsoft.com/office/powerpoint/2010/main" val="1736836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832104" y="3429000"/>
            <a:ext cx="7781544" cy="1316255"/>
          </a:xfrm>
        </p:spPr>
        <p:txBody>
          <a:bodyPr>
            <a:noAutofit/>
          </a:bodyPr>
          <a:lstStyle/>
          <a:p>
            <a:r>
              <a:rPr lang="en-US" sz="4400" b="1" dirty="0">
                <a:solidFill>
                  <a:srgbClr val="FFC000"/>
                </a:solidFill>
                <a:effectLst/>
                <a:ea typeface="Times New Roman" panose="02020603050405020304" pitchFamily="18" charset="0"/>
              </a:rPr>
              <a:t>Writing a Professional Improvement Plan</a:t>
            </a:r>
            <a:endParaRPr lang="en-US" sz="4400" dirty="0">
              <a:solidFill>
                <a:srgbClr val="FFC000"/>
              </a:solidFill>
            </a:endParaRPr>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idx="1"/>
          </p:nvPr>
        </p:nvSpPr>
        <p:spPr/>
        <p:txBody>
          <a:bodyPr/>
          <a:lstStyle/>
          <a:p>
            <a:endParaRPr lang="en-US" dirty="0"/>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5</a:t>
            </a:fld>
            <a:endParaRPr lang="en-US" dirty="0"/>
          </a:p>
        </p:txBody>
      </p:sp>
    </p:spTree>
    <p:extLst>
      <p:ext uri="{BB962C8B-B14F-4D97-AF65-F5344CB8AC3E}">
        <p14:creationId xmlns:p14="http://schemas.microsoft.com/office/powerpoint/2010/main" val="290279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92CA1-A808-6E62-72AF-47EF8754FEBF}"/>
              </a:ext>
            </a:extLst>
          </p:cNvPr>
          <p:cNvSpPr>
            <a:spLocks noGrp="1"/>
          </p:cNvSpPr>
          <p:nvPr>
            <p:ph type="title"/>
          </p:nvPr>
        </p:nvSpPr>
        <p:spPr>
          <a:xfrm>
            <a:off x="444500" y="542925"/>
            <a:ext cx="11214100" cy="1643527"/>
          </a:xfrm>
        </p:spPr>
        <p:txBody>
          <a:bodyPr/>
          <a:lstStyle/>
          <a:p>
            <a:r>
              <a:rPr lang="en-US" sz="4000" b="1" u="sng" dirty="0">
                <a:solidFill>
                  <a:srgbClr val="FFC000"/>
                </a:solidFill>
                <a:effectLst/>
                <a:ea typeface="Times New Roman" panose="02020603050405020304" pitchFamily="18" charset="0"/>
                <a:cs typeface="Times New Roman" panose="02020603050405020304" pitchFamily="18" charset="0"/>
              </a:rPr>
              <a:t>Step One</a:t>
            </a:r>
            <a:r>
              <a:rPr lang="en-US" sz="4000" b="1" dirty="0">
                <a:solidFill>
                  <a:srgbClr val="FFC000"/>
                </a:solidFill>
                <a:effectLst/>
                <a:ea typeface="Times New Roman" panose="02020603050405020304" pitchFamily="18" charset="0"/>
                <a:cs typeface="Times New Roman" panose="02020603050405020304" pitchFamily="18" charset="0"/>
              </a:rPr>
              <a:t>:  Identify and discuss the educator's strengths and weaknesses</a:t>
            </a:r>
            <a:br>
              <a:rPr lang="en-US"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br>
            <a:endParaRPr lang="en-US" dirty="0">
              <a:solidFill>
                <a:srgbClr val="FFC000"/>
              </a:solidFill>
            </a:endParaRPr>
          </a:p>
        </p:txBody>
      </p:sp>
      <p:sp>
        <p:nvSpPr>
          <p:cNvPr id="3" name="Slide Number Placeholder 2">
            <a:extLst>
              <a:ext uri="{FF2B5EF4-FFF2-40B4-BE49-F238E27FC236}">
                <a16:creationId xmlns:a16="http://schemas.microsoft.com/office/drawing/2014/main" id="{18B1A46E-67F7-050E-3883-60E407C995D0}"/>
              </a:ext>
            </a:extLst>
          </p:cNvPr>
          <p:cNvSpPr>
            <a:spLocks noGrp="1"/>
          </p:cNvSpPr>
          <p:nvPr>
            <p:ph type="sldNum" sz="quarter" idx="12"/>
          </p:nvPr>
        </p:nvSpPr>
        <p:spPr/>
        <p:txBody>
          <a:bodyPr/>
          <a:lstStyle/>
          <a:p>
            <a:fld id="{C263D6C4-4840-40CC-AC84-17E24B3B7BDE}" type="slidenum">
              <a:rPr lang="en-US" noProof="0" smtClean="0"/>
              <a:pPr/>
              <a:t>6</a:t>
            </a:fld>
            <a:endParaRPr lang="en-US" noProof="0" dirty="0"/>
          </a:p>
        </p:txBody>
      </p:sp>
      <p:sp>
        <p:nvSpPr>
          <p:cNvPr id="4" name="Content Placeholder 3">
            <a:extLst>
              <a:ext uri="{FF2B5EF4-FFF2-40B4-BE49-F238E27FC236}">
                <a16:creationId xmlns:a16="http://schemas.microsoft.com/office/drawing/2014/main" id="{58323DCD-6D92-4C67-5EC3-1320F66833C4}"/>
              </a:ext>
            </a:extLst>
          </p:cNvPr>
          <p:cNvSpPr>
            <a:spLocks noGrp="1"/>
          </p:cNvSpPr>
          <p:nvPr>
            <p:ph idx="1"/>
          </p:nvPr>
        </p:nvSpPr>
        <p:spPr/>
        <p:txBody>
          <a:bodyPr>
            <a:normAutofit lnSpcReduction="10000"/>
          </a:bodyPr>
          <a:lstStyle/>
          <a:p>
            <a:pPr marR="0" lvl="0">
              <a:lnSpc>
                <a:spcPct val="107000"/>
              </a:lnSpc>
              <a:spcBef>
                <a:spcPts val="0"/>
              </a:spcBef>
              <a:spcAft>
                <a:spcPts val="0"/>
              </a:spcAft>
              <a:buSzPts val="1000"/>
              <a:buFont typeface="Wingdings" panose="05000000000000000000" pitchFamily="2" charset="2"/>
              <a:buChar char="Ø"/>
              <a:tabLst>
                <a:tab pos="457200" algn="l"/>
              </a:tabLst>
            </a:pPr>
            <a:r>
              <a:rPr lang="en-US" sz="2200" dirty="0">
                <a:effectLst/>
                <a:latin typeface="+mj-lt"/>
                <a:ea typeface="Times New Roman" panose="02020603050405020304" pitchFamily="18" charset="0"/>
                <a:cs typeface="Times New Roman" panose="02020603050405020304" pitchFamily="18" charset="0"/>
              </a:rPr>
              <a:t>Sometimes it’s not </a:t>
            </a:r>
            <a:r>
              <a:rPr lang="en-US" sz="2200" b="1" dirty="0">
                <a:effectLst/>
                <a:latin typeface="+mj-lt"/>
                <a:ea typeface="Times New Roman" panose="02020603050405020304" pitchFamily="18" charset="0"/>
                <a:cs typeface="Times New Roman" panose="02020603050405020304" pitchFamily="18" charset="0"/>
              </a:rPr>
              <a:t>WHAT</a:t>
            </a:r>
            <a:r>
              <a:rPr lang="en-US" sz="2200" dirty="0">
                <a:effectLst/>
                <a:latin typeface="+mj-lt"/>
                <a:ea typeface="Times New Roman" panose="02020603050405020304" pitchFamily="18" charset="0"/>
                <a:cs typeface="Times New Roman" panose="02020603050405020304" pitchFamily="18" charset="0"/>
              </a:rPr>
              <a:t> we have to say, it’s </a:t>
            </a:r>
            <a:r>
              <a:rPr lang="en-US" sz="2200" b="1" dirty="0">
                <a:effectLst/>
                <a:latin typeface="+mj-lt"/>
                <a:ea typeface="Times New Roman" panose="02020603050405020304" pitchFamily="18" charset="0"/>
                <a:cs typeface="Times New Roman" panose="02020603050405020304" pitchFamily="18" charset="0"/>
              </a:rPr>
              <a:t>HOW</a:t>
            </a:r>
            <a:r>
              <a:rPr lang="en-US" sz="2200" dirty="0">
                <a:effectLst/>
                <a:latin typeface="+mj-lt"/>
                <a:ea typeface="Times New Roman" panose="02020603050405020304" pitchFamily="18" charset="0"/>
                <a:cs typeface="Times New Roman" panose="02020603050405020304" pitchFamily="18" charset="0"/>
              </a:rPr>
              <a:t> we say it!</a:t>
            </a:r>
            <a:endParaRPr lang="en-US" sz="2200" dirty="0">
              <a:effectLst/>
              <a:latin typeface="+mj-lt"/>
              <a:ea typeface="Calibri" panose="020F0502020204030204" pitchFamily="34" charset="0"/>
              <a:cs typeface="Times New Roman" panose="02020603050405020304" pitchFamily="18" charset="0"/>
            </a:endParaRPr>
          </a:p>
          <a:p>
            <a:pPr>
              <a:lnSpc>
                <a:spcPct val="107000"/>
              </a:lnSpc>
              <a:spcBef>
                <a:spcPts val="0"/>
              </a:spcBef>
              <a:buSzPts val="1000"/>
              <a:buFont typeface="Wingdings" panose="05000000000000000000" pitchFamily="2" charset="2"/>
              <a:buChar char="Ø"/>
              <a:tabLst>
                <a:tab pos="457200" algn="l"/>
              </a:tabLst>
            </a:pPr>
            <a:r>
              <a:rPr lang="en-US" sz="2200" dirty="0">
                <a:effectLst/>
                <a:latin typeface="+mj-lt"/>
                <a:ea typeface="Times New Roman" panose="02020603050405020304" pitchFamily="18" charset="0"/>
                <a:cs typeface="Times New Roman" panose="02020603050405020304" pitchFamily="18" charset="0"/>
              </a:rPr>
              <a:t>ALWAYS pass the sugar before the salt!</a:t>
            </a:r>
            <a:endParaRPr lang="en-US" sz="2200" dirty="0">
              <a:effectLst/>
              <a:latin typeface="+mj-l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200" dirty="0">
                <a:effectLst/>
                <a:latin typeface="+mj-lt"/>
                <a:ea typeface="Times New Roman" panose="02020603050405020304" pitchFamily="18" charset="0"/>
                <a:cs typeface="Times New Roman" panose="02020603050405020304" pitchFamily="18" charset="0"/>
              </a:rPr>
              <a:t>Talk about strengths from past classroom evaluations which are a basis to build upon.</a:t>
            </a:r>
            <a:endParaRPr lang="en-US" sz="2200" dirty="0">
              <a:effectLst/>
              <a:latin typeface="+mj-lt"/>
              <a:ea typeface="Calibri" panose="020F0502020204030204" pitchFamily="34" charset="0"/>
              <a:cs typeface="Times New Roman" panose="02020603050405020304" pitchFamily="18" charset="0"/>
            </a:endParaRPr>
          </a:p>
          <a:p>
            <a:pPr marR="0" lvl="0">
              <a:lnSpc>
                <a:spcPct val="107000"/>
              </a:lnSpc>
              <a:spcBef>
                <a:spcPts val="0"/>
              </a:spcBef>
              <a:spcAft>
                <a:spcPts val="0"/>
              </a:spcAft>
              <a:buSzPts val="1000"/>
              <a:buFont typeface="Wingdings" panose="05000000000000000000" pitchFamily="2" charset="2"/>
              <a:buChar char="Ø"/>
              <a:tabLst>
                <a:tab pos="457200" algn="l"/>
              </a:tabLst>
            </a:pPr>
            <a:r>
              <a:rPr lang="en-US" sz="2200" dirty="0">
                <a:effectLst/>
                <a:latin typeface="+mj-lt"/>
                <a:ea typeface="Times New Roman" panose="02020603050405020304" pitchFamily="18" charset="0"/>
                <a:cs typeface="Times New Roman" panose="02020603050405020304" pitchFamily="18" charset="0"/>
              </a:rPr>
              <a:t>Talk about problems detected in past classroom evaluations and how those issues were identified and talked about, but improvement did not occur. </a:t>
            </a:r>
            <a:endParaRPr lang="en-US" sz="2200" dirty="0">
              <a:effectLst/>
              <a:latin typeface="+mj-lt"/>
              <a:ea typeface="Calibri" panose="020F0502020204030204" pitchFamily="34" charset="0"/>
              <a:cs typeface="Times New Roman" panose="02020603050405020304" pitchFamily="18" charset="0"/>
            </a:endParaRPr>
          </a:p>
          <a:p>
            <a:pPr marR="0" lvl="0">
              <a:lnSpc>
                <a:spcPct val="107000"/>
              </a:lnSpc>
              <a:spcBef>
                <a:spcPts val="0"/>
              </a:spcBef>
              <a:spcAft>
                <a:spcPts val="0"/>
              </a:spcAft>
              <a:buSzPts val="1000"/>
              <a:buFont typeface="Wingdings" panose="05000000000000000000" pitchFamily="2" charset="2"/>
              <a:buChar char="Ø"/>
              <a:tabLst>
                <a:tab pos="457200" algn="l"/>
              </a:tabLst>
            </a:pPr>
            <a:r>
              <a:rPr lang="en-US" sz="2200" dirty="0">
                <a:effectLst/>
                <a:latin typeface="+mj-lt"/>
                <a:ea typeface="Times New Roman" panose="02020603050405020304" pitchFamily="18" charset="0"/>
                <a:cs typeface="Times New Roman" panose="02020603050405020304" pitchFamily="18" charset="0"/>
              </a:rPr>
              <a:t>Report on specific situations using objective feedback, in which the teacher failed to achieve the expected standard or level of proficiency.</a:t>
            </a:r>
            <a:endParaRPr lang="en-US" sz="2200" dirty="0">
              <a:effectLst/>
              <a:latin typeface="+mj-lt"/>
              <a:ea typeface="Calibri" panose="020F0502020204030204" pitchFamily="34" charset="0"/>
              <a:cs typeface="Times New Roman" panose="02020603050405020304" pitchFamily="18" charset="0"/>
            </a:endParaRPr>
          </a:p>
          <a:p>
            <a:pPr marR="0" lvl="0">
              <a:lnSpc>
                <a:spcPct val="107000"/>
              </a:lnSpc>
              <a:spcBef>
                <a:spcPts val="0"/>
              </a:spcBef>
              <a:spcAft>
                <a:spcPts val="0"/>
              </a:spcAft>
              <a:buSzPts val="1000"/>
              <a:buFont typeface="Wingdings" panose="05000000000000000000" pitchFamily="2" charset="2"/>
              <a:buChar char="Ø"/>
              <a:tabLst>
                <a:tab pos="457200" algn="l"/>
              </a:tabLst>
            </a:pPr>
            <a:r>
              <a:rPr lang="en-US" sz="2200" dirty="0">
                <a:effectLst/>
                <a:latin typeface="+mj-lt"/>
                <a:ea typeface="Times New Roman" panose="02020603050405020304" pitchFamily="18" charset="0"/>
                <a:cs typeface="Times New Roman" panose="02020603050405020304" pitchFamily="18" charset="0"/>
              </a:rPr>
              <a:t>Review letters of complaint addressed to the teacher from students, other teachers, administrators, or parents.</a:t>
            </a:r>
            <a:endParaRPr lang="en-US" sz="2200" dirty="0">
              <a:effectLst/>
              <a:latin typeface="+mj-lt"/>
              <a:ea typeface="Calibri" panose="020F0502020204030204" pitchFamily="34" charset="0"/>
              <a:cs typeface="Times New Roman" panose="02020603050405020304" pitchFamily="18" charset="0"/>
            </a:endParaRPr>
          </a:p>
          <a:p>
            <a:pPr marR="0" lvl="0">
              <a:lnSpc>
                <a:spcPct val="107000"/>
              </a:lnSpc>
              <a:spcBef>
                <a:spcPts val="0"/>
              </a:spcBef>
              <a:spcAft>
                <a:spcPts val="0"/>
              </a:spcAft>
              <a:buSzPts val="1000"/>
              <a:buFont typeface="Wingdings" panose="05000000000000000000" pitchFamily="2" charset="2"/>
              <a:buChar char="Ø"/>
              <a:tabLst>
                <a:tab pos="457200" algn="l"/>
              </a:tabLst>
            </a:pPr>
            <a:r>
              <a:rPr lang="en-US" sz="2200" dirty="0">
                <a:effectLst/>
                <a:latin typeface="+mj-lt"/>
                <a:ea typeface="Times New Roman" panose="02020603050405020304" pitchFamily="18" charset="0"/>
                <a:cs typeface="Times New Roman" panose="02020603050405020304" pitchFamily="18" charset="0"/>
              </a:rPr>
              <a:t>Circle back and again recognize the teacher's strengths to show encouragement that he or she can and will improve with the right strategy employed.</a:t>
            </a:r>
            <a:endParaRPr lang="en-US" sz="2200" dirty="0">
              <a:effectLst/>
              <a:latin typeface="+mj-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48203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56229-E675-9AA2-C887-E0483BA9F944}"/>
              </a:ext>
            </a:extLst>
          </p:cNvPr>
          <p:cNvSpPr>
            <a:spLocks noGrp="1"/>
          </p:cNvSpPr>
          <p:nvPr>
            <p:ph type="title"/>
          </p:nvPr>
        </p:nvSpPr>
        <p:spPr>
          <a:xfrm>
            <a:off x="444500" y="542925"/>
            <a:ext cx="11214100" cy="978729"/>
          </a:xfrm>
        </p:spPr>
        <p:txBody>
          <a:bodyPr/>
          <a:lstStyle/>
          <a:p>
            <a:r>
              <a:rPr lang="en-US" b="1" u="sng" dirty="0">
                <a:solidFill>
                  <a:srgbClr val="FFC000"/>
                </a:solidFill>
                <a:effectLst/>
                <a:ea typeface="Times New Roman" panose="02020603050405020304" pitchFamily="18" charset="0"/>
              </a:rPr>
              <a:t>Step Two</a:t>
            </a:r>
            <a:r>
              <a:rPr lang="en-US" b="1" dirty="0">
                <a:solidFill>
                  <a:srgbClr val="FFC000"/>
                </a:solidFill>
                <a:effectLst/>
                <a:ea typeface="Times New Roman" panose="02020603050405020304" pitchFamily="18" charset="0"/>
              </a:rPr>
              <a:t>:  Write down each area requiring improvement connecting them to the Danielson domains and components</a:t>
            </a:r>
            <a:endParaRPr lang="en-US" dirty="0">
              <a:solidFill>
                <a:srgbClr val="FFC000"/>
              </a:solidFill>
            </a:endParaRPr>
          </a:p>
        </p:txBody>
      </p:sp>
      <p:sp>
        <p:nvSpPr>
          <p:cNvPr id="3" name="Slide Number Placeholder 2">
            <a:extLst>
              <a:ext uri="{FF2B5EF4-FFF2-40B4-BE49-F238E27FC236}">
                <a16:creationId xmlns:a16="http://schemas.microsoft.com/office/drawing/2014/main" id="{CF49257B-714F-A5C4-2468-4FE08423A1B3}"/>
              </a:ext>
            </a:extLst>
          </p:cNvPr>
          <p:cNvSpPr>
            <a:spLocks noGrp="1"/>
          </p:cNvSpPr>
          <p:nvPr>
            <p:ph type="sldNum" sz="quarter" idx="12"/>
          </p:nvPr>
        </p:nvSpPr>
        <p:spPr/>
        <p:txBody>
          <a:bodyPr/>
          <a:lstStyle/>
          <a:p>
            <a:fld id="{C263D6C4-4840-40CC-AC84-17E24B3B7BDE}" type="slidenum">
              <a:rPr lang="en-US" noProof="0" smtClean="0"/>
              <a:pPr/>
              <a:t>7</a:t>
            </a:fld>
            <a:endParaRPr lang="en-US" noProof="0" dirty="0"/>
          </a:p>
        </p:txBody>
      </p:sp>
      <p:sp>
        <p:nvSpPr>
          <p:cNvPr id="4" name="Content Placeholder 3">
            <a:extLst>
              <a:ext uri="{FF2B5EF4-FFF2-40B4-BE49-F238E27FC236}">
                <a16:creationId xmlns:a16="http://schemas.microsoft.com/office/drawing/2014/main" id="{12C86D40-FE83-9CFB-0EAE-3A2F94B8E3CB}"/>
              </a:ext>
            </a:extLst>
          </p:cNvPr>
          <p:cNvSpPr>
            <a:spLocks noGrp="1"/>
          </p:cNvSpPr>
          <p:nvPr>
            <p:ph idx="1"/>
          </p:nvPr>
        </p:nvSpPr>
        <p:spPr/>
        <p:txBody>
          <a:bodyPr>
            <a:normAutofit lnSpcReduction="10000"/>
          </a:bodyPr>
          <a:lstStyle/>
          <a:p>
            <a:pPr marR="0" lvl="0">
              <a:lnSpc>
                <a:spcPct val="107000"/>
              </a:lnSpc>
              <a:spcBef>
                <a:spcPts val="0"/>
              </a:spcBef>
              <a:spcAft>
                <a:spcPts val="0"/>
              </a:spcAft>
              <a:buSzPts val="1000"/>
              <a:buFont typeface="Wingdings" panose="05000000000000000000" pitchFamily="2" charset="2"/>
              <a:buChar char="Ø"/>
              <a:tabLst>
                <a:tab pos="457200" algn="l"/>
              </a:tabLst>
            </a:pPr>
            <a:r>
              <a:rPr lang="en-US" sz="3200" dirty="0">
                <a:effectLst/>
                <a:latin typeface="+mj-lt"/>
                <a:ea typeface="Times New Roman" panose="02020603050405020304" pitchFamily="18" charset="0"/>
                <a:cs typeface="Times New Roman" panose="02020603050405020304" pitchFamily="18" charset="0"/>
              </a:rPr>
              <a:t>Create concise yet detailed notes. </a:t>
            </a:r>
            <a:endParaRPr lang="en-US" sz="3200" dirty="0">
              <a:effectLst/>
              <a:latin typeface="+mj-lt"/>
              <a:ea typeface="Calibri" panose="020F0502020204030204" pitchFamily="34" charset="0"/>
              <a:cs typeface="Times New Roman" panose="02020603050405020304" pitchFamily="18" charset="0"/>
            </a:endParaRPr>
          </a:p>
          <a:p>
            <a:pPr marR="0" lvl="0">
              <a:lnSpc>
                <a:spcPct val="107000"/>
              </a:lnSpc>
              <a:spcBef>
                <a:spcPts val="0"/>
              </a:spcBef>
              <a:spcAft>
                <a:spcPts val="0"/>
              </a:spcAft>
              <a:buSzPts val="1000"/>
              <a:buFont typeface="Wingdings" panose="05000000000000000000" pitchFamily="2" charset="2"/>
              <a:buChar char="Ø"/>
              <a:tabLst>
                <a:tab pos="457200" algn="l"/>
              </a:tabLst>
            </a:pPr>
            <a:r>
              <a:rPr lang="en-US" sz="3200" dirty="0">
                <a:effectLst/>
                <a:latin typeface="+mj-lt"/>
                <a:ea typeface="Times New Roman" panose="02020603050405020304" pitchFamily="18" charset="0"/>
                <a:cs typeface="Times New Roman" panose="02020603050405020304" pitchFamily="18" charset="0"/>
              </a:rPr>
              <a:t>Include objective evidence for each of the items identified.</a:t>
            </a:r>
            <a:endParaRPr lang="en-US" sz="3200" dirty="0">
              <a:latin typeface="+mj-lt"/>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0"/>
              </a:spcAft>
              <a:buSzPts val="1000"/>
              <a:buNone/>
              <a:tabLst>
                <a:tab pos="457200" algn="l"/>
              </a:tabLst>
            </a:pPr>
            <a:r>
              <a:rPr lang="en-US" sz="3200" b="1" dirty="0">
                <a:solidFill>
                  <a:srgbClr val="FFC000"/>
                </a:solidFill>
                <a:latin typeface="+mj-lt"/>
                <a:ea typeface="Times New Roman" panose="02020603050405020304" pitchFamily="18" charset="0"/>
                <a:cs typeface="Times New Roman" panose="02020603050405020304" pitchFamily="18" charset="0"/>
              </a:rPr>
              <a:t>Example:</a:t>
            </a:r>
          </a:p>
          <a:p>
            <a:pPr marL="0" marR="0" lvl="0" indent="0" algn="ctr">
              <a:lnSpc>
                <a:spcPct val="107000"/>
              </a:lnSpc>
              <a:spcBef>
                <a:spcPts val="0"/>
              </a:spcBef>
              <a:spcAft>
                <a:spcPts val="0"/>
              </a:spcAft>
              <a:buSzPts val="1000"/>
              <a:buNone/>
              <a:tabLst>
                <a:tab pos="457200" algn="l"/>
              </a:tabLst>
            </a:pPr>
            <a:r>
              <a:rPr lang="en-US" sz="3200" dirty="0">
                <a:effectLst/>
                <a:latin typeface="+mj-lt"/>
                <a:ea typeface="Times New Roman" panose="02020603050405020304" pitchFamily="18" charset="0"/>
                <a:cs typeface="Times New Roman" panose="02020603050405020304" pitchFamily="18" charset="0"/>
              </a:rPr>
              <a:t>If the teacher is having difficulty disciplining his or her students, write "Classroom behavior management" as an area that needs improvement. Evidence such as number of discipline referrals, or specific individual referrals could be presented as evidence for concern.</a:t>
            </a:r>
            <a:endParaRPr lang="en-US" sz="3200" dirty="0">
              <a:effectLst/>
              <a:latin typeface="+mj-l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82772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FCCB-CBAC-7DBC-8A13-9304C88746B0}"/>
              </a:ext>
            </a:extLst>
          </p:cNvPr>
          <p:cNvSpPr>
            <a:spLocks noGrp="1"/>
          </p:cNvSpPr>
          <p:nvPr>
            <p:ph type="title"/>
          </p:nvPr>
        </p:nvSpPr>
        <p:spPr>
          <a:xfrm>
            <a:off x="444500" y="542925"/>
            <a:ext cx="11214100" cy="1643527"/>
          </a:xfrm>
        </p:spPr>
        <p:txBody>
          <a:bodyPr/>
          <a:lstStyle/>
          <a:p>
            <a:r>
              <a:rPr lang="en-US" sz="4000" b="1" u="sng" dirty="0">
                <a:solidFill>
                  <a:srgbClr val="FFC000"/>
                </a:solidFill>
                <a:effectLst/>
                <a:ea typeface="Times New Roman" panose="02020603050405020304" pitchFamily="18" charset="0"/>
                <a:cs typeface="Times New Roman" panose="02020603050405020304" pitchFamily="18" charset="0"/>
              </a:rPr>
              <a:t>Step Three</a:t>
            </a:r>
            <a:r>
              <a:rPr lang="en-US" sz="4000" b="1" dirty="0">
                <a:solidFill>
                  <a:srgbClr val="FFC000"/>
                </a:solidFill>
                <a:effectLst/>
                <a:ea typeface="Times New Roman" panose="02020603050405020304" pitchFamily="18" charset="0"/>
                <a:cs typeface="Times New Roman" panose="02020603050405020304" pitchFamily="18" charset="0"/>
              </a:rPr>
              <a:t>:  Formulate detailed steps to remedy each problem area</a:t>
            </a:r>
            <a:r>
              <a:rPr lang="en-US" sz="4000" dirty="0">
                <a:solidFill>
                  <a:srgbClr val="FFC000"/>
                </a:solidFill>
                <a:effectLst/>
                <a:ea typeface="Times New Roman" panose="02020603050405020304" pitchFamily="18"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lide Number Placeholder 2">
            <a:extLst>
              <a:ext uri="{FF2B5EF4-FFF2-40B4-BE49-F238E27FC236}">
                <a16:creationId xmlns:a16="http://schemas.microsoft.com/office/drawing/2014/main" id="{C3F2E2BB-9D1D-7C81-4DB6-E4A3C42BE952}"/>
              </a:ext>
            </a:extLst>
          </p:cNvPr>
          <p:cNvSpPr>
            <a:spLocks noGrp="1"/>
          </p:cNvSpPr>
          <p:nvPr>
            <p:ph type="sldNum" sz="quarter" idx="12"/>
          </p:nvPr>
        </p:nvSpPr>
        <p:spPr/>
        <p:txBody>
          <a:bodyPr/>
          <a:lstStyle/>
          <a:p>
            <a:fld id="{C263D6C4-4840-40CC-AC84-17E24B3B7BDE}" type="slidenum">
              <a:rPr lang="en-US" noProof="0" smtClean="0"/>
              <a:pPr/>
              <a:t>8</a:t>
            </a:fld>
            <a:endParaRPr lang="en-US" noProof="0" dirty="0"/>
          </a:p>
        </p:txBody>
      </p:sp>
      <p:sp>
        <p:nvSpPr>
          <p:cNvPr id="4" name="Content Placeholder 3">
            <a:extLst>
              <a:ext uri="{FF2B5EF4-FFF2-40B4-BE49-F238E27FC236}">
                <a16:creationId xmlns:a16="http://schemas.microsoft.com/office/drawing/2014/main" id="{C7C0B6FE-EF2A-9C03-4471-2991FB8F8CE5}"/>
              </a:ext>
            </a:extLst>
          </p:cNvPr>
          <p:cNvSpPr>
            <a:spLocks noGrp="1"/>
          </p:cNvSpPr>
          <p:nvPr>
            <p:ph idx="1"/>
          </p:nvPr>
        </p:nvSpPr>
        <p:spPr>
          <a:xfrm>
            <a:off x="443365" y="1825624"/>
            <a:ext cx="11215235" cy="4672157"/>
          </a:xfrm>
        </p:spPr>
        <p:txBody>
          <a:bodyPr>
            <a:normAutofit/>
          </a:bodyPr>
          <a:lstStyle/>
          <a:p>
            <a:pPr marR="0" lvl="0">
              <a:lnSpc>
                <a:spcPct val="107000"/>
              </a:lnSpc>
              <a:spcBef>
                <a:spcPts val="0"/>
              </a:spcBef>
              <a:spcAft>
                <a:spcPts val="0"/>
              </a:spcAft>
              <a:buSzPts val="1000"/>
              <a:buFont typeface="Wingdings" panose="05000000000000000000" pitchFamily="2" charset="2"/>
              <a:buChar char="Ø"/>
              <a:tabLst>
                <a:tab pos="457200" algn="l"/>
              </a:tabLst>
            </a:pPr>
            <a:r>
              <a:rPr lang="en-US" sz="2400" dirty="0">
                <a:effectLst/>
                <a:latin typeface="+mj-lt"/>
                <a:ea typeface="Times New Roman" panose="02020603050405020304" pitchFamily="18" charset="0"/>
                <a:cs typeface="Times New Roman" panose="02020603050405020304" pitchFamily="18" charset="0"/>
              </a:rPr>
              <a:t>Collaborate with the teacher to work out how gains will be made. </a:t>
            </a:r>
            <a:endParaRPr lang="en-US" sz="2400" dirty="0">
              <a:effectLst/>
              <a:latin typeface="+mj-l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Symbol" panose="05050102010706020507" pitchFamily="18" charset="2"/>
              <a:buChar char=""/>
              <a:tabLst>
                <a:tab pos="914400" algn="l"/>
              </a:tabLst>
            </a:pPr>
            <a:r>
              <a:rPr lang="en-US" dirty="0">
                <a:effectLst/>
                <a:latin typeface="+mj-lt"/>
                <a:ea typeface="Times New Roman" panose="02020603050405020304" pitchFamily="18" charset="0"/>
                <a:cs typeface="Times New Roman" panose="02020603050405020304" pitchFamily="18" charset="0"/>
              </a:rPr>
              <a:t>Identify performance goals</a:t>
            </a:r>
            <a:endParaRPr lang="en-US" dirty="0">
              <a:latin typeface="+mj-l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Symbol" panose="05050102010706020507" pitchFamily="18" charset="2"/>
              <a:buChar char=""/>
              <a:tabLst>
                <a:tab pos="914400" algn="l"/>
              </a:tabLst>
            </a:pPr>
            <a:r>
              <a:rPr lang="en-US" dirty="0">
                <a:effectLst/>
                <a:latin typeface="+mj-lt"/>
                <a:ea typeface="Times New Roman" panose="02020603050405020304" pitchFamily="18" charset="0"/>
                <a:cs typeface="Times New Roman" panose="02020603050405020304" pitchFamily="18" charset="0"/>
              </a:rPr>
              <a:t>Make sure the performance goals are measurable (objective)</a:t>
            </a:r>
            <a:endParaRPr lang="en-US" dirty="0">
              <a:effectLst/>
              <a:latin typeface="+mj-l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400" dirty="0">
              <a:latin typeface="+mj-lt"/>
              <a:ea typeface="Times New Roman" panose="02020603050405020304" pitchFamily="18" charset="0"/>
              <a:cs typeface="Times New Roman" panose="02020603050405020304" pitchFamily="18" charset="0"/>
            </a:endParaRPr>
          </a:p>
          <a:p>
            <a:pPr marL="0" marR="0" indent="0" algn="ctr">
              <a:lnSpc>
                <a:spcPct val="107000"/>
              </a:lnSpc>
              <a:spcBef>
                <a:spcPts val="0"/>
              </a:spcBef>
              <a:spcAft>
                <a:spcPts val="0"/>
              </a:spcAft>
              <a:buNone/>
            </a:pPr>
            <a:r>
              <a:rPr lang="en-US" sz="2400" b="1" dirty="0">
                <a:solidFill>
                  <a:srgbClr val="FFC000"/>
                </a:solidFill>
                <a:effectLst/>
                <a:latin typeface="+mj-lt"/>
                <a:ea typeface="Times New Roman" panose="02020603050405020304" pitchFamily="18" charset="0"/>
                <a:cs typeface="Times New Roman" panose="02020603050405020304" pitchFamily="18" charset="0"/>
              </a:rPr>
              <a:t>Example:</a:t>
            </a:r>
          </a:p>
          <a:p>
            <a:pPr marL="0" marR="0" indent="0" algn="ctr">
              <a:lnSpc>
                <a:spcPct val="107000"/>
              </a:lnSpc>
              <a:spcBef>
                <a:spcPts val="0"/>
              </a:spcBef>
              <a:spcAft>
                <a:spcPts val="0"/>
              </a:spcAft>
              <a:buNone/>
            </a:pPr>
            <a:r>
              <a:rPr lang="en-US" sz="2400" dirty="0">
                <a:effectLst/>
                <a:latin typeface="+mj-lt"/>
                <a:ea typeface="Times New Roman" panose="02020603050405020304" pitchFamily="18" charset="0"/>
                <a:cs typeface="Times New Roman" panose="02020603050405020304" pitchFamily="18" charset="0"/>
              </a:rPr>
              <a:t>If a teacher is having difficulties with classroom behavior management, a set of action steps could look like this: "1) Shadow another educator within the same grade who displays excellent classroom behavior management, 2) Participate in an informative workshop on classroom discipline, 3) Create an individual discipline plan for your classroom, 4) Implement your plan, 5) Document objective evidence of improvement in your behavior management practices ."</a:t>
            </a:r>
            <a:endParaRPr lang="en-US" sz="2400" dirty="0">
              <a:effectLst/>
              <a:latin typeface="+mj-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78088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3C80A-FD2A-E2AB-6D57-65A9D8C048F1}"/>
              </a:ext>
            </a:extLst>
          </p:cNvPr>
          <p:cNvSpPr>
            <a:spLocks noGrp="1"/>
          </p:cNvSpPr>
          <p:nvPr>
            <p:ph type="title"/>
          </p:nvPr>
        </p:nvSpPr>
        <p:spPr>
          <a:xfrm>
            <a:off x="444500" y="542925"/>
            <a:ext cx="11214100" cy="1643527"/>
          </a:xfrm>
        </p:spPr>
        <p:txBody>
          <a:bodyPr/>
          <a:lstStyle/>
          <a:p>
            <a:r>
              <a:rPr lang="en-US" sz="4000" b="1" u="sng" dirty="0">
                <a:solidFill>
                  <a:srgbClr val="FFC000"/>
                </a:solidFill>
                <a:effectLst/>
                <a:ea typeface="Times New Roman" panose="02020603050405020304" pitchFamily="18" charset="0"/>
                <a:cs typeface="Times New Roman" panose="02020603050405020304" pitchFamily="18" charset="0"/>
              </a:rPr>
              <a:t>Step Four</a:t>
            </a:r>
            <a:r>
              <a:rPr lang="en-US" sz="4000" b="1" dirty="0">
                <a:solidFill>
                  <a:srgbClr val="FFC000"/>
                </a:solidFill>
                <a:effectLst/>
                <a:ea typeface="Times New Roman" panose="02020603050405020304" pitchFamily="18" charset="0"/>
                <a:cs typeface="Times New Roman" panose="02020603050405020304" pitchFamily="18" charset="0"/>
              </a:rPr>
              <a:t>:  Determine how improvement will be measured</a:t>
            </a:r>
            <a:r>
              <a:rPr lang="en-US" sz="4000" dirty="0">
                <a:solidFill>
                  <a:srgbClr val="FFC000"/>
                </a:solidFill>
                <a:effectLst/>
                <a:ea typeface="Times New Roman" panose="02020603050405020304" pitchFamily="18"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lide Number Placeholder 2">
            <a:extLst>
              <a:ext uri="{FF2B5EF4-FFF2-40B4-BE49-F238E27FC236}">
                <a16:creationId xmlns:a16="http://schemas.microsoft.com/office/drawing/2014/main" id="{E1D65B33-7DB6-AD42-D0E4-75D4205AA775}"/>
              </a:ext>
            </a:extLst>
          </p:cNvPr>
          <p:cNvSpPr>
            <a:spLocks noGrp="1"/>
          </p:cNvSpPr>
          <p:nvPr>
            <p:ph type="sldNum" sz="quarter" idx="12"/>
          </p:nvPr>
        </p:nvSpPr>
        <p:spPr/>
        <p:txBody>
          <a:bodyPr/>
          <a:lstStyle/>
          <a:p>
            <a:fld id="{C263D6C4-4840-40CC-AC84-17E24B3B7BDE}" type="slidenum">
              <a:rPr lang="en-US" noProof="0" smtClean="0"/>
              <a:pPr/>
              <a:t>9</a:t>
            </a:fld>
            <a:endParaRPr lang="en-US" noProof="0" dirty="0"/>
          </a:p>
        </p:txBody>
      </p:sp>
      <p:sp>
        <p:nvSpPr>
          <p:cNvPr id="4" name="Content Placeholder 3">
            <a:extLst>
              <a:ext uri="{FF2B5EF4-FFF2-40B4-BE49-F238E27FC236}">
                <a16:creationId xmlns:a16="http://schemas.microsoft.com/office/drawing/2014/main" id="{CF128B52-5E53-3AC3-7D00-49C266320C13}"/>
              </a:ext>
            </a:extLst>
          </p:cNvPr>
          <p:cNvSpPr>
            <a:spLocks noGrp="1"/>
          </p:cNvSpPr>
          <p:nvPr>
            <p:ph idx="1"/>
          </p:nvPr>
        </p:nvSpPr>
        <p:spPr>
          <a:xfrm>
            <a:off x="443365" y="1825624"/>
            <a:ext cx="11215235" cy="4854575"/>
          </a:xfrm>
        </p:spPr>
        <p:txBody>
          <a:bodyPr>
            <a:normAutofit fontScale="92500" lnSpcReduction="20000"/>
          </a:bodyPr>
          <a:lstStyle/>
          <a:p>
            <a:pPr marR="0" lvl="0">
              <a:lnSpc>
                <a:spcPct val="107000"/>
              </a:lnSpc>
              <a:spcBef>
                <a:spcPts val="0"/>
              </a:spcBef>
              <a:spcAft>
                <a:spcPts val="0"/>
              </a:spcAft>
              <a:buSzPts val="1000"/>
              <a:buFont typeface="Wingdings" panose="05000000000000000000" pitchFamily="2" charset="2"/>
              <a:buChar char="Ø"/>
              <a:tabLst>
                <a:tab pos="457200" algn="l"/>
              </a:tabLst>
            </a:pPr>
            <a:r>
              <a:rPr lang="en-US" sz="3000" dirty="0">
                <a:effectLst/>
                <a:latin typeface="+mj-lt"/>
                <a:ea typeface="Times New Roman" panose="02020603050405020304" pitchFamily="18" charset="0"/>
                <a:cs typeface="Times New Roman" panose="02020603050405020304" pitchFamily="18" charset="0"/>
              </a:rPr>
              <a:t>Come to an agreement with the teacher about the evidence necessary to prove progress.</a:t>
            </a:r>
            <a:endParaRPr lang="en-US" sz="3000" dirty="0">
              <a:effectLst/>
              <a:latin typeface="+mj-l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Symbol" panose="05050102010706020507" pitchFamily="18" charset="2"/>
              <a:buChar char=""/>
              <a:tabLst>
                <a:tab pos="914400" algn="l"/>
              </a:tabLst>
            </a:pPr>
            <a:r>
              <a:rPr lang="en-US" sz="2800" dirty="0">
                <a:effectLst/>
                <a:latin typeface="+mj-lt"/>
                <a:ea typeface="Times New Roman" panose="02020603050405020304" pitchFamily="18" charset="0"/>
                <a:cs typeface="Times New Roman" panose="02020603050405020304" pitchFamily="18" charset="0"/>
              </a:rPr>
              <a:t>Base the PIP on </a:t>
            </a:r>
            <a:r>
              <a:rPr lang="en-US" sz="2800">
                <a:effectLst/>
                <a:latin typeface="+mj-lt"/>
                <a:ea typeface="Times New Roman" panose="02020603050405020304" pitchFamily="18" charset="0"/>
                <a:cs typeface="Times New Roman" panose="02020603050405020304" pitchFamily="18" charset="0"/>
              </a:rPr>
              <a:t>objective observable </a:t>
            </a:r>
            <a:r>
              <a:rPr lang="en-US" sz="2800" dirty="0">
                <a:effectLst/>
                <a:latin typeface="+mj-lt"/>
                <a:ea typeface="Times New Roman" panose="02020603050405020304" pitchFamily="18" charset="0"/>
                <a:cs typeface="Times New Roman" panose="02020603050405020304" pitchFamily="18" charset="0"/>
              </a:rPr>
              <a:t>data.</a:t>
            </a:r>
            <a:endParaRPr lang="en-US" sz="2800" dirty="0">
              <a:effectLst/>
              <a:latin typeface="+mj-l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Symbol" panose="05050102010706020507" pitchFamily="18" charset="2"/>
              <a:buChar char=""/>
              <a:tabLst>
                <a:tab pos="914400" algn="l"/>
              </a:tabLst>
            </a:pPr>
            <a:r>
              <a:rPr lang="en-US" sz="2800" dirty="0">
                <a:effectLst/>
                <a:latin typeface="+mj-lt"/>
                <a:ea typeface="Times New Roman" panose="02020603050405020304" pitchFamily="18" charset="0"/>
                <a:cs typeface="Times New Roman" panose="02020603050405020304" pitchFamily="18" charset="0"/>
              </a:rPr>
              <a:t>Base the PIP on student achievement data.</a:t>
            </a:r>
            <a:endParaRPr lang="en-US" sz="2800" dirty="0">
              <a:effectLst/>
              <a:latin typeface="+mj-l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Symbol" panose="05050102010706020507" pitchFamily="18" charset="2"/>
              <a:buChar char=""/>
              <a:tabLst>
                <a:tab pos="914400" algn="l"/>
              </a:tabLst>
            </a:pPr>
            <a:r>
              <a:rPr lang="en-US" sz="2800" dirty="0">
                <a:effectLst/>
                <a:latin typeface="+mj-lt"/>
                <a:ea typeface="Times New Roman" panose="02020603050405020304" pitchFamily="18" charset="0"/>
                <a:cs typeface="Times New Roman" panose="02020603050405020304" pitchFamily="18" charset="0"/>
              </a:rPr>
              <a:t>Define the process to monitor and evaluate progress toward achieving the performance goals.</a:t>
            </a:r>
          </a:p>
          <a:p>
            <a:pPr marL="457200" marR="0" lvl="1" indent="0">
              <a:lnSpc>
                <a:spcPct val="107000"/>
              </a:lnSpc>
              <a:spcBef>
                <a:spcPts val="0"/>
              </a:spcBef>
              <a:spcAft>
                <a:spcPts val="800"/>
              </a:spcAft>
              <a:buSzPts val="1000"/>
              <a:buNone/>
              <a:tabLst>
                <a:tab pos="914400" algn="l"/>
              </a:tabLst>
            </a:pPr>
            <a:endParaRPr lang="en-US" dirty="0">
              <a:latin typeface="+mj-lt"/>
              <a:ea typeface="Times New Roman" panose="02020603050405020304" pitchFamily="18" charset="0"/>
              <a:cs typeface="Times New Roman" panose="02020603050405020304" pitchFamily="18" charset="0"/>
            </a:endParaRPr>
          </a:p>
          <a:p>
            <a:pPr marL="457200" marR="0" lvl="1" indent="0" algn="ctr">
              <a:lnSpc>
                <a:spcPct val="107000"/>
              </a:lnSpc>
              <a:spcBef>
                <a:spcPts val="0"/>
              </a:spcBef>
              <a:spcAft>
                <a:spcPts val="800"/>
              </a:spcAft>
              <a:buSzPts val="1000"/>
              <a:buNone/>
              <a:tabLst>
                <a:tab pos="914400" algn="l"/>
              </a:tabLst>
            </a:pPr>
            <a:r>
              <a:rPr lang="en-US" sz="3000" b="1" dirty="0">
                <a:solidFill>
                  <a:srgbClr val="FFC000"/>
                </a:solidFill>
                <a:latin typeface="+mj-lt"/>
                <a:ea typeface="Times New Roman" panose="02020603050405020304" pitchFamily="18" charset="0"/>
                <a:cs typeface="Times New Roman" panose="02020603050405020304" pitchFamily="18" charset="0"/>
              </a:rPr>
              <a:t>Example:</a:t>
            </a:r>
          </a:p>
          <a:p>
            <a:pPr marL="457200" marR="0" lvl="1" indent="0" algn="ctr">
              <a:lnSpc>
                <a:spcPct val="107000"/>
              </a:lnSpc>
              <a:spcBef>
                <a:spcPts val="0"/>
              </a:spcBef>
              <a:spcAft>
                <a:spcPts val="800"/>
              </a:spcAft>
              <a:buSzPts val="1000"/>
              <a:buNone/>
              <a:tabLst>
                <a:tab pos="914400" algn="l"/>
              </a:tabLst>
            </a:pPr>
            <a:r>
              <a:rPr lang="en-US" sz="3000" dirty="0">
                <a:effectLst/>
                <a:latin typeface="+mj-lt"/>
                <a:ea typeface="Times New Roman" panose="02020603050405020304" pitchFamily="18" charset="0"/>
                <a:cs typeface="Times New Roman" panose="02020603050405020304" pitchFamily="18" charset="0"/>
              </a:rPr>
              <a:t>With the behavior example, a fair measurement might be a decrease in students sent to the principal's office or a decrease in </a:t>
            </a:r>
            <a:r>
              <a:rPr lang="en-US" sz="3000" dirty="0">
                <a:latin typeface="+mj-lt"/>
                <a:ea typeface="Times New Roman" panose="02020603050405020304" pitchFamily="18" charset="0"/>
                <a:cs typeface="Times New Roman" panose="02020603050405020304" pitchFamily="18" charset="0"/>
              </a:rPr>
              <a:t>student misbehaviors </a:t>
            </a:r>
            <a:r>
              <a:rPr lang="en-US" sz="3000" dirty="0">
                <a:effectLst/>
                <a:latin typeface="+mj-lt"/>
                <a:ea typeface="Times New Roman" panose="02020603050405020304" pitchFamily="18" charset="0"/>
                <a:cs typeface="Times New Roman" panose="02020603050405020304" pitchFamily="18" charset="0"/>
              </a:rPr>
              <a:t>during classroom observations.</a:t>
            </a:r>
            <a:endParaRPr lang="en-US" sz="3000" dirty="0">
              <a:effectLst/>
              <a:latin typeface="+mj-lt"/>
              <a:ea typeface="Calibri" panose="020F0502020204030204" pitchFamily="34" charset="0"/>
              <a:cs typeface="Times New Roman" panose="02020603050405020304" pitchFamily="18" charset="0"/>
            </a:endParaRPr>
          </a:p>
          <a:p>
            <a:pPr marL="685800" marR="0" indent="0">
              <a:lnSpc>
                <a:spcPct val="107000"/>
              </a:lnSpc>
              <a:spcBef>
                <a:spcPts val="0"/>
              </a:spcBef>
              <a:spcAft>
                <a:spcPts val="0"/>
              </a:spcAft>
              <a:buNone/>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95576414"/>
      </p:ext>
    </p:extLst>
  </p:cSld>
  <p:clrMapOvr>
    <a:masterClrMapping/>
  </p:clrMapOvr>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757914-1161-4661-9696-421FD6935CDD}">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3.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154</TotalTime>
  <Words>837</Words>
  <Application>Microsoft Office PowerPoint</Application>
  <PresentationFormat>Widescreen</PresentationFormat>
  <Paragraphs>84</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Courier New</vt:lpstr>
      <vt:lpstr>Symbol</vt:lpstr>
      <vt:lpstr>Times New Roman</vt:lpstr>
      <vt:lpstr>Trade Gothic LT Pro</vt:lpstr>
      <vt:lpstr>Trebuchet MS</vt:lpstr>
      <vt:lpstr>Wingdings</vt:lpstr>
      <vt:lpstr>Office Theme</vt:lpstr>
      <vt:lpstr>Professional Improvement Plans (PIP)</vt:lpstr>
      <vt:lpstr>Which is More Important?</vt:lpstr>
      <vt:lpstr>What “Triggers” the Requirement for Developing a PIP?</vt:lpstr>
      <vt:lpstr>Critical Questions… </vt:lpstr>
      <vt:lpstr>Writing a Professional Improvement Plan</vt:lpstr>
      <vt:lpstr>Step One:  Identify and discuss the educator's strengths and weaknesses </vt:lpstr>
      <vt:lpstr>Step Two:  Write down each area requiring improvement connecting them to the Danielson domains and components</vt:lpstr>
      <vt:lpstr>Step Three:  Formulate detailed steps to remedy each problem area  </vt:lpstr>
      <vt:lpstr>Step Four:  Determine how improvement will be measured  </vt:lpstr>
      <vt:lpstr>Step Five:  Name a specific timeline for completion of area for improvement</vt:lpstr>
      <vt:lpstr>Step Six:  Provide a list of resources the teacher can use to guide him or her throughout the plan</vt:lpstr>
      <vt:lpstr>Step Seven:  Read over the plan together after the draft is complete</vt:lpstr>
      <vt:lpstr>Step Eight:  Sign and date the teacher improvement plan and have the teacher do the same</vt:lpstr>
      <vt:lpstr>Additional Thoughts / Best Practices</vt:lpstr>
      <vt:lpstr>Questions/Comment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Improvement Plans (PIP)</dc:title>
  <dc:creator>Gerald Witmer</dc:creator>
  <cp:lastModifiedBy>Gerald Witmer</cp:lastModifiedBy>
  <cp:revision>1</cp:revision>
  <dcterms:created xsi:type="dcterms:W3CDTF">2023-03-21T00:12:45Z</dcterms:created>
  <dcterms:modified xsi:type="dcterms:W3CDTF">2023-03-23T15:38:25Z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