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70" r:id="rId3"/>
    <p:sldId id="267" r:id="rId4"/>
    <p:sldId id="262" r:id="rId5"/>
    <p:sldId id="257" r:id="rId6"/>
    <p:sldId id="263" r:id="rId7"/>
    <p:sldId id="258" r:id="rId8"/>
    <p:sldId id="259" r:id="rId9"/>
    <p:sldId id="260" r:id="rId10"/>
    <p:sldId id="261" r:id="rId11"/>
    <p:sldId id="268" r:id="rId12"/>
    <p:sldId id="264" r:id="rId13"/>
    <p:sldId id="271" r:id="rId14"/>
    <p:sldId id="265" r:id="rId15"/>
    <p:sldId id="266" r:id="rId16"/>
    <p:sldId id="269"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A6FF40-CC19-45F6-A651-41EC620A27D4}" v="2" dt="2023-03-12T20:23:44.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ald Witmer" userId="b29430cff93569b8" providerId="LiveId" clId="{99A6FF40-CC19-45F6-A651-41EC620A27D4}"/>
    <pc:docChg chg="undo custSel addSld delSld modSld sldOrd">
      <pc:chgData name="Gerald Witmer" userId="b29430cff93569b8" providerId="LiveId" clId="{99A6FF40-CC19-45F6-A651-41EC620A27D4}" dt="2023-03-14T12:22:36.734" v="3500" actId="115"/>
      <pc:docMkLst>
        <pc:docMk/>
      </pc:docMkLst>
      <pc:sldChg chg="modSp mod">
        <pc:chgData name="Gerald Witmer" userId="b29430cff93569b8" providerId="LiveId" clId="{99A6FF40-CC19-45F6-A651-41EC620A27D4}" dt="2023-03-12T18:50:20.872" v="463" actId="20577"/>
        <pc:sldMkLst>
          <pc:docMk/>
          <pc:sldMk cId="3029935629" sldId="256"/>
        </pc:sldMkLst>
        <pc:spChg chg="mod">
          <ac:chgData name="Gerald Witmer" userId="b29430cff93569b8" providerId="LiveId" clId="{99A6FF40-CC19-45F6-A651-41EC620A27D4}" dt="2023-03-12T18:50:20.872" v="463" actId="20577"/>
          <ac:spMkLst>
            <pc:docMk/>
            <pc:sldMk cId="3029935629" sldId="256"/>
            <ac:spMk id="2" creationId="{CC2F9F16-FF04-7AC2-40BA-81CAACDD2B5C}"/>
          </ac:spMkLst>
        </pc:spChg>
      </pc:sldChg>
      <pc:sldChg chg="modSp mod">
        <pc:chgData name="Gerald Witmer" userId="b29430cff93569b8" providerId="LiveId" clId="{99A6FF40-CC19-45F6-A651-41EC620A27D4}" dt="2023-03-14T12:08:28.342" v="3499" actId="20577"/>
        <pc:sldMkLst>
          <pc:docMk/>
          <pc:sldMk cId="3838921895" sldId="257"/>
        </pc:sldMkLst>
        <pc:spChg chg="mod">
          <ac:chgData name="Gerald Witmer" userId="b29430cff93569b8" providerId="LiveId" clId="{99A6FF40-CC19-45F6-A651-41EC620A27D4}" dt="2023-03-12T18:47:49.297" v="398" actId="113"/>
          <ac:spMkLst>
            <pc:docMk/>
            <pc:sldMk cId="3838921895" sldId="257"/>
            <ac:spMk id="2" creationId="{2FD55012-1782-73F0-B7AB-ABC0C46113A4}"/>
          </ac:spMkLst>
        </pc:spChg>
        <pc:spChg chg="mod">
          <ac:chgData name="Gerald Witmer" userId="b29430cff93569b8" providerId="LiveId" clId="{99A6FF40-CC19-45F6-A651-41EC620A27D4}" dt="2023-03-14T12:08:28.342" v="3499" actId="20577"/>
          <ac:spMkLst>
            <pc:docMk/>
            <pc:sldMk cId="3838921895" sldId="257"/>
            <ac:spMk id="3" creationId="{CBAE2242-EF34-7B0F-856D-2343E283EA11}"/>
          </ac:spMkLst>
        </pc:spChg>
      </pc:sldChg>
      <pc:sldChg chg="modSp mod">
        <pc:chgData name="Gerald Witmer" userId="b29430cff93569b8" providerId="LiveId" clId="{99A6FF40-CC19-45F6-A651-41EC620A27D4}" dt="2023-03-12T18:47:33.611" v="396" actId="14100"/>
        <pc:sldMkLst>
          <pc:docMk/>
          <pc:sldMk cId="1000474612" sldId="258"/>
        </pc:sldMkLst>
        <pc:spChg chg="mod">
          <ac:chgData name="Gerald Witmer" userId="b29430cff93569b8" providerId="LiveId" clId="{99A6FF40-CC19-45F6-A651-41EC620A27D4}" dt="2023-03-12T18:47:20.525" v="391" actId="113"/>
          <ac:spMkLst>
            <pc:docMk/>
            <pc:sldMk cId="1000474612" sldId="258"/>
            <ac:spMk id="2" creationId="{9A370160-AF89-B096-94FE-66B5CACAB8B6}"/>
          </ac:spMkLst>
        </pc:spChg>
        <pc:spChg chg="mod">
          <ac:chgData name="Gerald Witmer" userId="b29430cff93569b8" providerId="LiveId" clId="{99A6FF40-CC19-45F6-A651-41EC620A27D4}" dt="2023-03-12T18:47:33.611" v="396" actId="14100"/>
          <ac:spMkLst>
            <pc:docMk/>
            <pc:sldMk cId="1000474612" sldId="258"/>
            <ac:spMk id="3" creationId="{7A8958AB-2CE8-2D12-BA5C-250EFAC7BC45}"/>
          </ac:spMkLst>
        </pc:spChg>
      </pc:sldChg>
      <pc:sldChg chg="modSp mod">
        <pc:chgData name="Gerald Witmer" userId="b29430cff93569b8" providerId="LiveId" clId="{99A6FF40-CC19-45F6-A651-41EC620A27D4}" dt="2023-03-12T18:47:08.580" v="389" actId="113"/>
        <pc:sldMkLst>
          <pc:docMk/>
          <pc:sldMk cId="1733944336" sldId="259"/>
        </pc:sldMkLst>
        <pc:spChg chg="mod">
          <ac:chgData name="Gerald Witmer" userId="b29430cff93569b8" providerId="LiveId" clId="{99A6FF40-CC19-45F6-A651-41EC620A27D4}" dt="2023-03-12T18:47:08.580" v="389" actId="113"/>
          <ac:spMkLst>
            <pc:docMk/>
            <pc:sldMk cId="1733944336" sldId="259"/>
            <ac:spMk id="2" creationId="{1EF5A2CB-C8EF-41E7-6BAB-BE5FDA8F8BA2}"/>
          </ac:spMkLst>
        </pc:spChg>
      </pc:sldChg>
      <pc:sldChg chg="del">
        <pc:chgData name="Gerald Witmer" userId="b29430cff93569b8" providerId="LiveId" clId="{99A6FF40-CC19-45F6-A651-41EC620A27D4}" dt="2023-02-23T15:23:50.166" v="0" actId="47"/>
        <pc:sldMkLst>
          <pc:docMk/>
          <pc:sldMk cId="747272651" sldId="260"/>
        </pc:sldMkLst>
      </pc:sldChg>
      <pc:sldChg chg="modSp new mod">
        <pc:chgData name="Gerald Witmer" userId="b29430cff93569b8" providerId="LiveId" clId="{99A6FF40-CC19-45F6-A651-41EC620A27D4}" dt="2023-03-12T18:58:28.806" v="652" actId="113"/>
        <pc:sldMkLst>
          <pc:docMk/>
          <pc:sldMk cId="2717348730" sldId="260"/>
        </pc:sldMkLst>
        <pc:spChg chg="mod">
          <ac:chgData name="Gerald Witmer" userId="b29430cff93569b8" providerId="LiveId" clId="{99A6FF40-CC19-45F6-A651-41EC620A27D4}" dt="2023-03-12T18:46:58.501" v="388" actId="255"/>
          <ac:spMkLst>
            <pc:docMk/>
            <pc:sldMk cId="2717348730" sldId="260"/>
            <ac:spMk id="2" creationId="{7FF6A1D7-42C9-780B-EFBB-E281A144A06D}"/>
          </ac:spMkLst>
        </pc:spChg>
        <pc:spChg chg="mod">
          <ac:chgData name="Gerald Witmer" userId="b29430cff93569b8" providerId="LiveId" clId="{99A6FF40-CC19-45F6-A651-41EC620A27D4}" dt="2023-03-12T18:58:28.806" v="652" actId="113"/>
          <ac:spMkLst>
            <pc:docMk/>
            <pc:sldMk cId="2717348730" sldId="260"/>
            <ac:spMk id="3" creationId="{CA68D264-9111-6091-2550-522E0EF18203}"/>
          </ac:spMkLst>
        </pc:spChg>
      </pc:sldChg>
      <pc:sldChg chg="modSp new mod">
        <pc:chgData name="Gerald Witmer" userId="b29430cff93569b8" providerId="LiveId" clId="{99A6FF40-CC19-45F6-A651-41EC620A27D4}" dt="2023-03-12T19:00:15.422" v="658" actId="255"/>
        <pc:sldMkLst>
          <pc:docMk/>
          <pc:sldMk cId="3482601554" sldId="261"/>
        </pc:sldMkLst>
        <pc:spChg chg="mod">
          <ac:chgData name="Gerald Witmer" userId="b29430cff93569b8" providerId="LiveId" clId="{99A6FF40-CC19-45F6-A651-41EC620A27D4}" dt="2023-03-12T18:46:31.374" v="385" actId="14100"/>
          <ac:spMkLst>
            <pc:docMk/>
            <pc:sldMk cId="3482601554" sldId="261"/>
            <ac:spMk id="2" creationId="{450B2701-8E12-54C1-3A36-CA32F4A2EA15}"/>
          </ac:spMkLst>
        </pc:spChg>
        <pc:spChg chg="mod">
          <ac:chgData name="Gerald Witmer" userId="b29430cff93569b8" providerId="LiveId" clId="{99A6FF40-CC19-45F6-A651-41EC620A27D4}" dt="2023-03-12T19:00:15.422" v="658" actId="255"/>
          <ac:spMkLst>
            <pc:docMk/>
            <pc:sldMk cId="3482601554" sldId="261"/>
            <ac:spMk id="3" creationId="{4FE6129C-FAA2-3D05-9CF5-95736F566258}"/>
          </ac:spMkLst>
        </pc:spChg>
      </pc:sldChg>
      <pc:sldChg chg="addSp delSp modSp new mod ord">
        <pc:chgData name="Gerald Witmer" userId="b29430cff93569b8" providerId="LiveId" clId="{99A6FF40-CC19-45F6-A651-41EC620A27D4}" dt="2023-03-12T20:09:02.391" v="2009"/>
        <pc:sldMkLst>
          <pc:docMk/>
          <pc:sldMk cId="2925972129" sldId="262"/>
        </pc:sldMkLst>
        <pc:spChg chg="mod">
          <ac:chgData name="Gerald Witmer" userId="b29430cff93569b8" providerId="LiveId" clId="{99A6FF40-CC19-45F6-A651-41EC620A27D4}" dt="2023-03-12T18:54:04.598" v="514" actId="113"/>
          <ac:spMkLst>
            <pc:docMk/>
            <pc:sldMk cId="2925972129" sldId="262"/>
            <ac:spMk id="2" creationId="{26B41BD5-DD6C-810E-FFE0-6B946BA7A8A8}"/>
          </ac:spMkLst>
        </pc:spChg>
        <pc:spChg chg="del mod">
          <ac:chgData name="Gerald Witmer" userId="b29430cff93569b8" providerId="LiveId" clId="{99A6FF40-CC19-45F6-A651-41EC620A27D4}" dt="2023-03-12T20:04:53.037" v="1964"/>
          <ac:spMkLst>
            <pc:docMk/>
            <pc:sldMk cId="2925972129" sldId="262"/>
            <ac:spMk id="3" creationId="{73A1FE4C-0616-1A74-CB89-F2B8CAC32B8E}"/>
          </ac:spMkLst>
        </pc:spChg>
        <pc:picChg chg="add mod">
          <ac:chgData name="Gerald Witmer" userId="b29430cff93569b8" providerId="LiveId" clId="{99A6FF40-CC19-45F6-A651-41EC620A27D4}" dt="2023-03-12T20:05:28.886" v="1967" actId="14100"/>
          <ac:picMkLst>
            <pc:docMk/>
            <pc:sldMk cId="2925972129" sldId="262"/>
            <ac:picMk id="4" creationId="{184466EB-776E-1284-78C3-CDEB902FE8CA}"/>
          </ac:picMkLst>
        </pc:picChg>
      </pc:sldChg>
      <pc:sldChg chg="modSp new mod">
        <pc:chgData name="Gerald Witmer" userId="b29430cff93569b8" providerId="LiveId" clId="{99A6FF40-CC19-45F6-A651-41EC620A27D4}" dt="2023-03-12T19:39:58.764" v="1215" actId="20577"/>
        <pc:sldMkLst>
          <pc:docMk/>
          <pc:sldMk cId="519150194" sldId="263"/>
        </pc:sldMkLst>
        <pc:spChg chg="mod">
          <ac:chgData name="Gerald Witmer" userId="b29430cff93569b8" providerId="LiveId" clId="{99A6FF40-CC19-45F6-A651-41EC620A27D4}" dt="2023-03-12T19:36:41.761" v="922" actId="14100"/>
          <ac:spMkLst>
            <pc:docMk/>
            <pc:sldMk cId="519150194" sldId="263"/>
            <ac:spMk id="2" creationId="{849694BC-196E-49B2-CDE4-8C056CAB1F36}"/>
          </ac:spMkLst>
        </pc:spChg>
        <pc:spChg chg="mod">
          <ac:chgData name="Gerald Witmer" userId="b29430cff93569b8" providerId="LiveId" clId="{99A6FF40-CC19-45F6-A651-41EC620A27D4}" dt="2023-03-12T19:39:58.764" v="1215" actId="20577"/>
          <ac:spMkLst>
            <pc:docMk/>
            <pc:sldMk cId="519150194" sldId="263"/>
            <ac:spMk id="3" creationId="{EC2219CA-AF98-74D6-9BA6-15A260DE81E8}"/>
          </ac:spMkLst>
        </pc:spChg>
      </pc:sldChg>
      <pc:sldChg chg="new del">
        <pc:chgData name="Gerald Witmer" userId="b29430cff93569b8" providerId="LiveId" clId="{99A6FF40-CC19-45F6-A651-41EC620A27D4}" dt="2023-03-12T19:13:29.974" v="719" actId="680"/>
        <pc:sldMkLst>
          <pc:docMk/>
          <pc:sldMk cId="641445679" sldId="264"/>
        </pc:sldMkLst>
      </pc:sldChg>
      <pc:sldChg chg="new del">
        <pc:chgData name="Gerald Witmer" userId="b29430cff93569b8" providerId="LiveId" clId="{99A6FF40-CC19-45F6-A651-41EC620A27D4}" dt="2023-03-12T19:13:17.165" v="715" actId="680"/>
        <pc:sldMkLst>
          <pc:docMk/>
          <pc:sldMk cId="1436101634" sldId="264"/>
        </pc:sldMkLst>
      </pc:sldChg>
      <pc:sldChg chg="new del">
        <pc:chgData name="Gerald Witmer" userId="b29430cff93569b8" providerId="LiveId" clId="{99A6FF40-CC19-45F6-A651-41EC620A27D4}" dt="2023-03-12T19:14:03.486" v="732" actId="680"/>
        <pc:sldMkLst>
          <pc:docMk/>
          <pc:sldMk cId="1663121815" sldId="264"/>
        </pc:sldMkLst>
      </pc:sldChg>
      <pc:sldChg chg="new del">
        <pc:chgData name="Gerald Witmer" userId="b29430cff93569b8" providerId="LiveId" clId="{99A6FF40-CC19-45F6-A651-41EC620A27D4}" dt="2023-03-12T19:14:16.773" v="735" actId="680"/>
        <pc:sldMkLst>
          <pc:docMk/>
          <pc:sldMk cId="2318400458" sldId="264"/>
        </pc:sldMkLst>
      </pc:sldChg>
      <pc:sldChg chg="new del">
        <pc:chgData name="Gerald Witmer" userId="b29430cff93569b8" providerId="LiveId" clId="{99A6FF40-CC19-45F6-A651-41EC620A27D4}" dt="2023-03-12T19:31:56.713" v="862" actId="2696"/>
        <pc:sldMkLst>
          <pc:docMk/>
          <pc:sldMk cId="2334077841" sldId="264"/>
        </pc:sldMkLst>
      </pc:sldChg>
      <pc:sldChg chg="modSp new mod ord">
        <pc:chgData name="Gerald Witmer" userId="b29430cff93569b8" providerId="LiveId" clId="{99A6FF40-CC19-45F6-A651-41EC620A27D4}" dt="2023-03-12T20:16:11.978" v="2031" actId="6549"/>
        <pc:sldMkLst>
          <pc:docMk/>
          <pc:sldMk cId="4021438636" sldId="264"/>
        </pc:sldMkLst>
        <pc:spChg chg="mod">
          <ac:chgData name="Gerald Witmer" userId="b29430cff93569b8" providerId="LiveId" clId="{99A6FF40-CC19-45F6-A651-41EC620A27D4}" dt="2023-03-12T19:48:36.102" v="1708" actId="20577"/>
          <ac:spMkLst>
            <pc:docMk/>
            <pc:sldMk cId="4021438636" sldId="264"/>
            <ac:spMk id="2" creationId="{F1F2D7B0-1E9C-0A44-0024-4B39C566FC18}"/>
          </ac:spMkLst>
        </pc:spChg>
        <pc:spChg chg="mod">
          <ac:chgData name="Gerald Witmer" userId="b29430cff93569b8" providerId="LiveId" clId="{99A6FF40-CC19-45F6-A651-41EC620A27D4}" dt="2023-03-12T20:16:11.978" v="2031" actId="6549"/>
          <ac:spMkLst>
            <pc:docMk/>
            <pc:sldMk cId="4021438636" sldId="264"/>
            <ac:spMk id="3" creationId="{2FF766C4-877B-D797-8A4F-96BA1C45D214}"/>
          </ac:spMkLst>
        </pc:spChg>
      </pc:sldChg>
      <pc:sldChg chg="new del">
        <pc:chgData name="Gerald Witmer" userId="b29430cff93569b8" providerId="LiveId" clId="{99A6FF40-CC19-45F6-A651-41EC620A27D4}" dt="2023-03-12T19:13:41.746" v="725" actId="680"/>
        <pc:sldMkLst>
          <pc:docMk/>
          <pc:sldMk cId="4145293031" sldId="264"/>
        </pc:sldMkLst>
      </pc:sldChg>
      <pc:sldChg chg="modSp new mod">
        <pc:chgData name="Gerald Witmer" userId="b29430cff93569b8" providerId="LiveId" clId="{99A6FF40-CC19-45F6-A651-41EC620A27D4}" dt="2023-03-14T12:22:36.734" v="3500" actId="115"/>
        <pc:sldMkLst>
          <pc:docMk/>
          <pc:sldMk cId="351096315" sldId="265"/>
        </pc:sldMkLst>
        <pc:spChg chg="mod">
          <ac:chgData name="Gerald Witmer" userId="b29430cff93569b8" providerId="LiveId" clId="{99A6FF40-CC19-45F6-A651-41EC620A27D4}" dt="2023-03-12T19:54:27.229" v="1819" actId="14100"/>
          <ac:spMkLst>
            <pc:docMk/>
            <pc:sldMk cId="351096315" sldId="265"/>
            <ac:spMk id="2" creationId="{019291A7-43CD-EC9E-E56C-AED73E7E82DA}"/>
          </ac:spMkLst>
        </pc:spChg>
        <pc:spChg chg="mod">
          <ac:chgData name="Gerald Witmer" userId="b29430cff93569b8" providerId="LiveId" clId="{99A6FF40-CC19-45F6-A651-41EC620A27D4}" dt="2023-03-14T12:22:36.734" v="3500" actId="115"/>
          <ac:spMkLst>
            <pc:docMk/>
            <pc:sldMk cId="351096315" sldId="265"/>
            <ac:spMk id="3" creationId="{204EB2B6-C3EB-FFDF-0792-BCEB04B7FE27}"/>
          </ac:spMkLst>
        </pc:spChg>
      </pc:sldChg>
      <pc:sldChg chg="new del">
        <pc:chgData name="Gerald Witmer" userId="b29430cff93569b8" providerId="LiveId" clId="{99A6FF40-CC19-45F6-A651-41EC620A27D4}" dt="2023-03-12T19:13:41.459" v="724" actId="680"/>
        <pc:sldMkLst>
          <pc:docMk/>
          <pc:sldMk cId="877242533" sldId="265"/>
        </pc:sldMkLst>
      </pc:sldChg>
      <pc:sldChg chg="new del">
        <pc:chgData name="Gerald Witmer" userId="b29430cff93569b8" providerId="LiveId" clId="{99A6FF40-CC19-45F6-A651-41EC620A27D4}" dt="2023-03-12T19:12:01.930" v="706" actId="680"/>
        <pc:sldMkLst>
          <pc:docMk/>
          <pc:sldMk cId="1973385293" sldId="265"/>
        </pc:sldMkLst>
      </pc:sldChg>
      <pc:sldChg chg="new del">
        <pc:chgData name="Gerald Witmer" userId="b29430cff93569b8" providerId="LiveId" clId="{99A6FF40-CC19-45F6-A651-41EC620A27D4}" dt="2023-03-12T19:12:43.921" v="711" actId="680"/>
        <pc:sldMkLst>
          <pc:docMk/>
          <pc:sldMk cId="2878812772" sldId="265"/>
        </pc:sldMkLst>
      </pc:sldChg>
      <pc:sldChg chg="new del">
        <pc:chgData name="Gerald Witmer" userId="b29430cff93569b8" providerId="LiveId" clId="{99A6FF40-CC19-45F6-A651-41EC620A27D4}" dt="2023-03-12T19:13:41.131" v="723" actId="680"/>
        <pc:sldMkLst>
          <pc:docMk/>
          <pc:sldMk cId="663393515" sldId="266"/>
        </pc:sldMkLst>
      </pc:sldChg>
      <pc:sldChg chg="modSp new mod">
        <pc:chgData name="Gerald Witmer" userId="b29430cff93569b8" providerId="LiveId" clId="{99A6FF40-CC19-45F6-A651-41EC620A27D4}" dt="2023-03-12T20:45:35.045" v="2478" actId="115"/>
        <pc:sldMkLst>
          <pc:docMk/>
          <pc:sldMk cId="1571103317" sldId="266"/>
        </pc:sldMkLst>
        <pc:spChg chg="mod">
          <ac:chgData name="Gerald Witmer" userId="b29430cff93569b8" providerId="LiveId" clId="{99A6FF40-CC19-45F6-A651-41EC620A27D4}" dt="2023-03-12T19:55:04.599" v="1825" actId="14100"/>
          <ac:spMkLst>
            <pc:docMk/>
            <pc:sldMk cId="1571103317" sldId="266"/>
            <ac:spMk id="2" creationId="{6FB8920A-294E-E094-7852-117BBD5A645E}"/>
          </ac:spMkLst>
        </pc:spChg>
        <pc:spChg chg="mod">
          <ac:chgData name="Gerald Witmer" userId="b29430cff93569b8" providerId="LiveId" clId="{99A6FF40-CC19-45F6-A651-41EC620A27D4}" dt="2023-03-12T20:45:35.045" v="2478" actId="115"/>
          <ac:spMkLst>
            <pc:docMk/>
            <pc:sldMk cId="1571103317" sldId="266"/>
            <ac:spMk id="3" creationId="{AD920EC7-8239-7039-CF3E-DE9BA3AE0A63}"/>
          </ac:spMkLst>
        </pc:spChg>
      </pc:sldChg>
      <pc:sldChg chg="modSp new mod ord">
        <pc:chgData name="Gerald Witmer" userId="b29430cff93569b8" providerId="LiveId" clId="{99A6FF40-CC19-45F6-A651-41EC620A27D4}" dt="2023-03-12T20:07:58.808" v="1995" actId="207"/>
        <pc:sldMkLst>
          <pc:docMk/>
          <pc:sldMk cId="1860421018" sldId="267"/>
        </pc:sldMkLst>
        <pc:spChg chg="mod">
          <ac:chgData name="Gerald Witmer" userId="b29430cff93569b8" providerId="LiveId" clId="{99A6FF40-CC19-45F6-A651-41EC620A27D4}" dt="2023-03-12T20:07:58.808" v="1995" actId="207"/>
          <ac:spMkLst>
            <pc:docMk/>
            <pc:sldMk cId="1860421018" sldId="267"/>
            <ac:spMk id="2" creationId="{5CCA9D7A-546E-6037-17C8-04B3D3A8A834}"/>
          </ac:spMkLst>
        </pc:spChg>
        <pc:spChg chg="mod">
          <ac:chgData name="Gerald Witmer" userId="b29430cff93569b8" providerId="LiveId" clId="{99A6FF40-CC19-45F6-A651-41EC620A27D4}" dt="2023-03-12T20:07:10.866" v="1991" actId="14100"/>
          <ac:spMkLst>
            <pc:docMk/>
            <pc:sldMk cId="1860421018" sldId="267"/>
            <ac:spMk id="3" creationId="{B6D9CB6D-0BD8-73D3-D66D-A3C8903B2AA4}"/>
          </ac:spMkLst>
        </pc:spChg>
      </pc:sldChg>
      <pc:sldChg chg="modSp add mod ord">
        <pc:chgData name="Gerald Witmer" userId="b29430cff93569b8" providerId="LiveId" clId="{99A6FF40-CC19-45F6-A651-41EC620A27D4}" dt="2023-03-12T20:08:38.935" v="2007" actId="20577"/>
        <pc:sldMkLst>
          <pc:docMk/>
          <pc:sldMk cId="2580060770" sldId="268"/>
        </pc:sldMkLst>
        <pc:spChg chg="mod">
          <ac:chgData name="Gerald Witmer" userId="b29430cff93569b8" providerId="LiveId" clId="{99A6FF40-CC19-45F6-A651-41EC620A27D4}" dt="2023-03-12T20:08:38.935" v="2007" actId="20577"/>
          <ac:spMkLst>
            <pc:docMk/>
            <pc:sldMk cId="2580060770" sldId="268"/>
            <ac:spMk id="2" creationId="{5CCA9D7A-546E-6037-17C8-04B3D3A8A834}"/>
          </ac:spMkLst>
        </pc:spChg>
      </pc:sldChg>
      <pc:sldChg chg="modSp new mod">
        <pc:chgData name="Gerald Witmer" userId="b29430cff93569b8" providerId="LiveId" clId="{99A6FF40-CC19-45F6-A651-41EC620A27D4}" dt="2023-03-12T20:38:46.830" v="2391" actId="20577"/>
        <pc:sldMkLst>
          <pc:docMk/>
          <pc:sldMk cId="3526705241" sldId="269"/>
        </pc:sldMkLst>
        <pc:spChg chg="mod">
          <ac:chgData name="Gerald Witmer" userId="b29430cff93569b8" providerId="LiveId" clId="{99A6FF40-CC19-45F6-A651-41EC620A27D4}" dt="2023-03-12T20:38:36.785" v="2389" actId="122"/>
          <ac:spMkLst>
            <pc:docMk/>
            <pc:sldMk cId="3526705241" sldId="269"/>
            <ac:spMk id="2" creationId="{9834A909-9B61-E282-0290-065A3BFEA87D}"/>
          </ac:spMkLst>
        </pc:spChg>
        <pc:spChg chg="mod">
          <ac:chgData name="Gerald Witmer" userId="b29430cff93569b8" providerId="LiveId" clId="{99A6FF40-CC19-45F6-A651-41EC620A27D4}" dt="2023-03-12T20:38:46.830" v="2391" actId="20577"/>
          <ac:spMkLst>
            <pc:docMk/>
            <pc:sldMk cId="3526705241" sldId="269"/>
            <ac:spMk id="3" creationId="{3D15D2B7-8293-4368-1DBB-E5E9E2C81226}"/>
          </ac:spMkLst>
        </pc:spChg>
      </pc:sldChg>
      <pc:sldChg chg="modSp new mod ord">
        <pc:chgData name="Gerald Witmer" userId="b29430cff93569b8" providerId="LiveId" clId="{99A6FF40-CC19-45F6-A651-41EC620A27D4}" dt="2023-03-12T20:24:16.071" v="2254" actId="114"/>
        <pc:sldMkLst>
          <pc:docMk/>
          <pc:sldMk cId="676792210" sldId="270"/>
        </pc:sldMkLst>
        <pc:spChg chg="mod">
          <ac:chgData name="Gerald Witmer" userId="b29430cff93569b8" providerId="LiveId" clId="{99A6FF40-CC19-45F6-A651-41EC620A27D4}" dt="2023-03-12T20:23:24.618" v="2251" actId="113"/>
          <ac:spMkLst>
            <pc:docMk/>
            <pc:sldMk cId="676792210" sldId="270"/>
            <ac:spMk id="2" creationId="{047275C9-7402-9720-52F1-95A649596876}"/>
          </ac:spMkLst>
        </pc:spChg>
        <pc:spChg chg="mod">
          <ac:chgData name="Gerald Witmer" userId="b29430cff93569b8" providerId="LiveId" clId="{99A6FF40-CC19-45F6-A651-41EC620A27D4}" dt="2023-03-12T20:24:16.071" v="2254" actId="114"/>
          <ac:spMkLst>
            <pc:docMk/>
            <pc:sldMk cId="676792210" sldId="270"/>
            <ac:spMk id="3" creationId="{2F2F2FBC-8408-8723-79E2-5684534D2FCD}"/>
          </ac:spMkLst>
        </pc:spChg>
      </pc:sldChg>
      <pc:sldChg chg="modSp new mod">
        <pc:chgData name="Gerald Witmer" userId="b29430cff93569b8" providerId="LiveId" clId="{99A6FF40-CC19-45F6-A651-41EC620A27D4}" dt="2023-03-12T20:54:06.637" v="2674" actId="255"/>
        <pc:sldMkLst>
          <pc:docMk/>
          <pc:sldMk cId="2617853293" sldId="271"/>
        </pc:sldMkLst>
        <pc:spChg chg="mod">
          <ac:chgData name="Gerald Witmer" userId="b29430cff93569b8" providerId="LiveId" clId="{99A6FF40-CC19-45F6-A651-41EC620A27D4}" dt="2023-03-12T20:52:48.139" v="2639" actId="14100"/>
          <ac:spMkLst>
            <pc:docMk/>
            <pc:sldMk cId="2617853293" sldId="271"/>
            <ac:spMk id="2" creationId="{A4C85A93-21FB-9C87-F7EF-49D18EB10DBC}"/>
          </ac:spMkLst>
        </pc:spChg>
        <pc:spChg chg="mod">
          <ac:chgData name="Gerald Witmer" userId="b29430cff93569b8" providerId="LiveId" clId="{99A6FF40-CC19-45F6-A651-41EC620A27D4}" dt="2023-03-12T20:54:06.637" v="2674" actId="255"/>
          <ac:spMkLst>
            <pc:docMk/>
            <pc:sldMk cId="2617853293" sldId="271"/>
            <ac:spMk id="3" creationId="{6220C21C-4EA2-03B3-37FE-6B18E77D1FF1}"/>
          </ac:spMkLst>
        </pc:spChg>
      </pc:sldChg>
      <pc:sldChg chg="modSp new mod">
        <pc:chgData name="Gerald Witmer" userId="b29430cff93569b8" providerId="LiveId" clId="{99A6FF40-CC19-45F6-A651-41EC620A27D4}" dt="2023-03-13T01:16:39.309" v="2693" actId="20577"/>
        <pc:sldMkLst>
          <pc:docMk/>
          <pc:sldMk cId="3492324604" sldId="272"/>
        </pc:sldMkLst>
        <pc:spChg chg="mod">
          <ac:chgData name="Gerald Witmer" userId="b29430cff93569b8" providerId="LiveId" clId="{99A6FF40-CC19-45F6-A651-41EC620A27D4}" dt="2023-03-13T01:16:39.309" v="2693" actId="20577"/>
          <ac:spMkLst>
            <pc:docMk/>
            <pc:sldMk cId="3492324604" sldId="272"/>
            <ac:spMk id="2" creationId="{DC8282F4-CBBE-B988-1F65-4F2085F736DC}"/>
          </ac:spMkLst>
        </pc:spChg>
      </pc:sldChg>
      <pc:sldChg chg="modSp new mod">
        <pc:chgData name="Gerald Witmer" userId="b29430cff93569b8" providerId="LiveId" clId="{99A6FF40-CC19-45F6-A651-41EC620A27D4}" dt="2023-03-13T01:45:56.802" v="3497" actId="113"/>
        <pc:sldMkLst>
          <pc:docMk/>
          <pc:sldMk cId="469942944" sldId="273"/>
        </pc:sldMkLst>
        <pc:spChg chg="mod">
          <ac:chgData name="Gerald Witmer" userId="b29430cff93569b8" providerId="LiveId" clId="{99A6FF40-CC19-45F6-A651-41EC620A27D4}" dt="2023-03-13T01:17:52.263" v="2722" actId="14100"/>
          <ac:spMkLst>
            <pc:docMk/>
            <pc:sldMk cId="469942944" sldId="273"/>
            <ac:spMk id="2" creationId="{9FE835B9-F48A-AEDA-333C-64C550002AFB}"/>
          </ac:spMkLst>
        </pc:spChg>
        <pc:spChg chg="mod">
          <ac:chgData name="Gerald Witmer" userId="b29430cff93569b8" providerId="LiveId" clId="{99A6FF40-CC19-45F6-A651-41EC620A27D4}" dt="2023-03-13T01:45:56.802" v="3497" actId="113"/>
          <ac:spMkLst>
            <pc:docMk/>
            <pc:sldMk cId="469942944" sldId="273"/>
            <ac:spMk id="3" creationId="{493D16A9-7616-9BFD-DDC2-A43386A4FEF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86350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21069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79924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199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63183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275437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021043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72905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66721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00877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3/14/2023</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67652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3/14/2023</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750706205"/>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A7971386-B2B0-4A38-8D3B-8CF23AAA6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96AE4BD0-E2D6-4FE1-9295-59E338A453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sp>
        <p:nvSpPr>
          <p:cNvPr id="13" name="Texture">
            <a:extLst>
              <a:ext uri="{FF2B5EF4-FFF2-40B4-BE49-F238E27FC236}">
                <a16:creationId xmlns:a16="http://schemas.microsoft.com/office/drawing/2014/main" id="{0D29D77D-2D4E-4868-960B-BEDA724F5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7" y="-1"/>
            <a:ext cx="12195048"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CC2F9F16-FF04-7AC2-40BA-81CAACDD2B5C}"/>
              </a:ext>
            </a:extLst>
          </p:cNvPr>
          <p:cNvSpPr>
            <a:spLocks noGrp="1"/>
          </p:cNvSpPr>
          <p:nvPr>
            <p:ph type="ctrTitle"/>
          </p:nvPr>
        </p:nvSpPr>
        <p:spPr>
          <a:xfrm>
            <a:off x="457199" y="676656"/>
            <a:ext cx="3629891" cy="3063240"/>
          </a:xfrm>
        </p:spPr>
        <p:txBody>
          <a:bodyPr>
            <a:normAutofit/>
          </a:bodyPr>
          <a:lstStyle/>
          <a:p>
            <a:r>
              <a:rPr lang="en-US" sz="4800" dirty="0"/>
              <a:t>Teacher Induction and</a:t>
            </a:r>
            <a:br>
              <a:rPr lang="en-US" sz="4800" dirty="0"/>
            </a:br>
            <a:r>
              <a:rPr lang="en-US" sz="4800" dirty="0"/>
              <a:t>Mentoring</a:t>
            </a:r>
          </a:p>
        </p:txBody>
      </p:sp>
      <p:sp>
        <p:nvSpPr>
          <p:cNvPr id="3" name="Subtitle 2">
            <a:extLst>
              <a:ext uri="{FF2B5EF4-FFF2-40B4-BE49-F238E27FC236}">
                <a16:creationId xmlns:a16="http://schemas.microsoft.com/office/drawing/2014/main" id="{885160F5-BBF1-EBAC-E963-8AA48F0C05DE}"/>
              </a:ext>
            </a:extLst>
          </p:cNvPr>
          <p:cNvSpPr>
            <a:spLocks noGrp="1"/>
          </p:cNvSpPr>
          <p:nvPr>
            <p:ph type="subTitle" idx="1"/>
          </p:nvPr>
        </p:nvSpPr>
        <p:spPr>
          <a:xfrm>
            <a:off x="457200" y="3840481"/>
            <a:ext cx="3277432" cy="2347272"/>
          </a:xfrm>
        </p:spPr>
        <p:txBody>
          <a:bodyPr>
            <a:normAutofit/>
          </a:bodyPr>
          <a:lstStyle/>
          <a:p>
            <a:r>
              <a:rPr lang="en-US" dirty="0"/>
              <a:t>Dr. Gerald Witmer</a:t>
            </a:r>
          </a:p>
          <a:p>
            <a:r>
              <a:rPr lang="en-US" dirty="0"/>
              <a:t>PIL Facilitator</a:t>
            </a:r>
          </a:p>
          <a:p>
            <a:endParaRPr lang="en-US" dirty="0"/>
          </a:p>
        </p:txBody>
      </p:sp>
      <p:pic>
        <p:nvPicPr>
          <p:cNvPr id="4" name="Picture 3" descr="An abstract genetic concept">
            <a:extLst>
              <a:ext uri="{FF2B5EF4-FFF2-40B4-BE49-F238E27FC236}">
                <a16:creationId xmlns:a16="http://schemas.microsoft.com/office/drawing/2014/main" id="{A64AE7DF-F467-DC6A-EC86-54C40DD84677}"/>
              </a:ext>
            </a:extLst>
          </p:cNvPr>
          <p:cNvPicPr>
            <a:picLocks noChangeAspect="1"/>
          </p:cNvPicPr>
          <p:nvPr/>
        </p:nvPicPr>
        <p:blipFill rotWithShape="1">
          <a:blip r:embed="rId3"/>
          <a:srcRect t="12098" b="4622"/>
          <a:stretch/>
        </p:blipFill>
        <p:spPr>
          <a:xfrm>
            <a:off x="3957208" y="10"/>
            <a:ext cx="8234792" cy="6857990"/>
          </a:xfrm>
          <a:custGeom>
            <a:avLst/>
            <a:gdLst/>
            <a:ahLst/>
            <a:cxnLst/>
            <a:rect l="l" t="t" r="r" b="b"/>
            <a:pathLst>
              <a:path w="8234792" h="6821666">
                <a:moveTo>
                  <a:pt x="2322410" y="0"/>
                </a:moveTo>
                <a:lnTo>
                  <a:pt x="8234792" y="0"/>
                </a:lnTo>
                <a:lnTo>
                  <a:pt x="8234792" y="4503719"/>
                </a:lnTo>
                <a:lnTo>
                  <a:pt x="8215888" y="4629599"/>
                </a:lnTo>
                <a:cubicBezTo>
                  <a:pt x="8049795" y="5454493"/>
                  <a:pt x="7647096" y="6191792"/>
                  <a:pt x="7082996" y="6765066"/>
                </a:cubicBezTo>
                <a:lnTo>
                  <a:pt x="7021717" y="6821666"/>
                </a:lnTo>
                <a:lnTo>
                  <a:pt x="0" y="6821666"/>
                </a:lnTo>
                <a:lnTo>
                  <a:pt x="0" y="3790727"/>
                </a:lnTo>
                <a:cubicBezTo>
                  <a:pt x="0" y="2186928"/>
                  <a:pt x="879517" y="791919"/>
                  <a:pt x="2175128" y="76659"/>
                </a:cubicBezTo>
                <a:close/>
              </a:path>
            </a:pathLst>
          </a:custGeom>
        </p:spPr>
      </p:pic>
    </p:spTree>
    <p:extLst>
      <p:ext uri="{BB962C8B-B14F-4D97-AF65-F5344CB8AC3E}">
        <p14:creationId xmlns:p14="http://schemas.microsoft.com/office/powerpoint/2010/main" val="3029935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2701-8E12-54C1-3A36-CA32F4A2EA15}"/>
              </a:ext>
            </a:extLst>
          </p:cNvPr>
          <p:cNvSpPr>
            <a:spLocks noGrp="1"/>
          </p:cNvSpPr>
          <p:nvPr>
            <p:ph type="title"/>
          </p:nvPr>
        </p:nvSpPr>
        <p:spPr>
          <a:xfrm>
            <a:off x="457200" y="332509"/>
            <a:ext cx="7685037" cy="1661103"/>
          </a:xfrm>
        </p:spPr>
        <p:txBody>
          <a:bodyPr>
            <a:noAutofit/>
          </a:bodyPr>
          <a:lstStyle/>
          <a:p>
            <a:r>
              <a:rPr lang="en-US" sz="3600" b="1" dirty="0"/>
              <a:t>Culturally Relevant and Sustaining Education Program Framework Guidelines (CR-SE)</a:t>
            </a:r>
          </a:p>
        </p:txBody>
      </p:sp>
      <p:sp>
        <p:nvSpPr>
          <p:cNvPr id="3" name="Content Placeholder 2">
            <a:extLst>
              <a:ext uri="{FF2B5EF4-FFF2-40B4-BE49-F238E27FC236}">
                <a16:creationId xmlns:a16="http://schemas.microsoft.com/office/drawing/2014/main" id="{4FE6129C-FAA2-3D05-9CF5-95736F566258}"/>
              </a:ext>
            </a:extLst>
          </p:cNvPr>
          <p:cNvSpPr>
            <a:spLocks noGrp="1"/>
          </p:cNvSpPr>
          <p:nvPr>
            <p:ph idx="1"/>
          </p:nvPr>
        </p:nvSpPr>
        <p:spPr>
          <a:xfrm>
            <a:off x="457200" y="2096713"/>
            <a:ext cx="8077200" cy="4428778"/>
          </a:xfrm>
        </p:spPr>
        <p:txBody>
          <a:bodyPr/>
          <a:lstStyle/>
          <a:p>
            <a:pPr>
              <a:buFont typeface="Wingdings" panose="05000000000000000000" pitchFamily="2" charset="2"/>
              <a:buChar char="§"/>
            </a:pPr>
            <a:r>
              <a:rPr lang="en-US" sz="2200" dirty="0">
                <a:effectLst/>
                <a:latin typeface="Arial" panose="020B0604020202020204" pitchFamily="34" charset="0"/>
                <a:cs typeface="Arial" panose="020B0604020202020204" pitchFamily="34" charset="0"/>
              </a:rPr>
              <a:t>Education that ensures equity for all students and seeks to eliminate systemic institutional racial and cultural barriers that inhibit the success of all students in this Commonwealth—particularly those who have been historically underrepresented. Culturally relevant and sustaining education encompasses skills for educators including, but not limited to, approaches to mental wellness, trauma- informed approaches to instruction, technological and virtual engagement, cultural awareness and emerging factors that inhibit equitable access for all students in this Commonwealth. </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Continuing PDP and Ed Prep (SY 2023-2024)</a:t>
            </a:r>
            <a:r>
              <a:rPr lang="en-US" sz="2200" b="0" dirty="0">
                <a:solidFill>
                  <a:schemeClr val="tx1"/>
                </a:solidFill>
                <a:effectLst/>
                <a:latin typeface="Arial" panose="020B0604020202020204" pitchFamily="34" charset="0"/>
                <a:cs typeface="Arial" panose="020B0604020202020204" pitchFamily="34" charset="0"/>
              </a:rPr>
              <a:t> </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Induction Programs (SY 2024-2025)</a:t>
            </a:r>
            <a:endParaRPr lang="en-US" sz="2200" b="0" dirty="0">
              <a:solidFill>
                <a:schemeClr val="tx1"/>
              </a:solidFill>
              <a:effectLst/>
              <a:latin typeface="Arial" panose="020B0604020202020204" pitchFamily="34" charset="0"/>
              <a:cs typeface="Arial" panose="020B0604020202020204" pitchFamily="34" charset="0"/>
            </a:endParaRPr>
          </a:p>
          <a:p>
            <a:pPr>
              <a:buFont typeface="Wingdings" panose="05000000000000000000" pitchFamily="2" charset="2"/>
              <a:buChar char="§"/>
            </a:pPr>
            <a:endParaRPr lang="en-US" sz="2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82601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9D7A-546E-6037-17C8-04B3D3A8A834}"/>
              </a:ext>
            </a:extLst>
          </p:cNvPr>
          <p:cNvSpPr>
            <a:spLocks noGrp="1"/>
          </p:cNvSpPr>
          <p:nvPr>
            <p:ph type="title"/>
          </p:nvPr>
        </p:nvSpPr>
        <p:spPr>
          <a:xfrm>
            <a:off x="457200" y="668049"/>
            <a:ext cx="7685037" cy="2760951"/>
          </a:xfrm>
        </p:spPr>
        <p:txBody>
          <a:bodyPr>
            <a:normAutofit/>
          </a:bodyPr>
          <a:lstStyle/>
          <a:p>
            <a:pPr algn="ctr"/>
            <a:r>
              <a:rPr lang="en-US" sz="6000" b="1" dirty="0"/>
              <a:t>MENTORING</a:t>
            </a:r>
          </a:p>
        </p:txBody>
      </p:sp>
      <p:sp>
        <p:nvSpPr>
          <p:cNvPr id="3" name="Content Placeholder 2">
            <a:extLst>
              <a:ext uri="{FF2B5EF4-FFF2-40B4-BE49-F238E27FC236}">
                <a16:creationId xmlns:a16="http://schemas.microsoft.com/office/drawing/2014/main" id="{B6D9CB6D-0BD8-73D3-D66D-A3C8903B2AA4}"/>
              </a:ext>
            </a:extLst>
          </p:cNvPr>
          <p:cNvSpPr>
            <a:spLocks noGrp="1"/>
          </p:cNvSpPr>
          <p:nvPr>
            <p:ph idx="1"/>
          </p:nvPr>
        </p:nvSpPr>
        <p:spPr>
          <a:xfrm>
            <a:off x="457200" y="5680363"/>
            <a:ext cx="7685037" cy="496599"/>
          </a:xfrm>
        </p:spPr>
        <p:txBody>
          <a:bodyPr/>
          <a:lstStyle/>
          <a:p>
            <a:endParaRPr lang="en-US" dirty="0"/>
          </a:p>
        </p:txBody>
      </p:sp>
    </p:spTree>
    <p:extLst>
      <p:ext uri="{BB962C8B-B14F-4D97-AF65-F5344CB8AC3E}">
        <p14:creationId xmlns:p14="http://schemas.microsoft.com/office/powerpoint/2010/main" val="2580060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D7B0-1E9C-0A44-0024-4B39C566FC18}"/>
              </a:ext>
            </a:extLst>
          </p:cNvPr>
          <p:cNvSpPr>
            <a:spLocks noGrp="1"/>
          </p:cNvSpPr>
          <p:nvPr>
            <p:ph type="title"/>
          </p:nvPr>
        </p:nvSpPr>
        <p:spPr>
          <a:xfrm>
            <a:off x="457200" y="318655"/>
            <a:ext cx="7685037" cy="595745"/>
          </a:xfrm>
        </p:spPr>
        <p:txBody>
          <a:bodyPr>
            <a:normAutofit fontScale="90000"/>
          </a:bodyPr>
          <a:lstStyle/>
          <a:p>
            <a:r>
              <a:rPr lang="en-US" b="1" dirty="0"/>
              <a:t>Identification of Mentors</a:t>
            </a:r>
          </a:p>
        </p:txBody>
      </p:sp>
      <p:sp>
        <p:nvSpPr>
          <p:cNvPr id="3" name="Content Placeholder 2">
            <a:extLst>
              <a:ext uri="{FF2B5EF4-FFF2-40B4-BE49-F238E27FC236}">
                <a16:creationId xmlns:a16="http://schemas.microsoft.com/office/drawing/2014/main" id="{2FF766C4-877B-D797-8A4F-96BA1C45D214}"/>
              </a:ext>
            </a:extLst>
          </p:cNvPr>
          <p:cNvSpPr>
            <a:spLocks noGrp="1"/>
          </p:cNvSpPr>
          <p:nvPr>
            <p:ph idx="1"/>
          </p:nvPr>
        </p:nvSpPr>
        <p:spPr>
          <a:xfrm>
            <a:off x="207818" y="1011382"/>
            <a:ext cx="8257309" cy="5666509"/>
          </a:xfrm>
        </p:spPr>
        <p:txBody>
          <a:bodyPr>
            <a:normAutofit/>
          </a:bodyPr>
          <a:lstStyle/>
          <a:p>
            <a:pPr marR="0">
              <a:lnSpc>
                <a:spcPct val="103000"/>
              </a:lnSpc>
              <a:spcBef>
                <a:spcPts val="0"/>
              </a:spcBef>
              <a:spcAft>
                <a:spcPts val="65"/>
              </a:spcAft>
              <a:buFont typeface="Wingdings" panose="05000000000000000000" pitchFamily="2"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Chapter 49 requires a mentor relationship between the inductee and the induction team. Mentors should be identified and designated by administration and then approved by the Induction Team in consideration of the following attributes:   </a:t>
            </a:r>
          </a:p>
          <a:p>
            <a:pPr lvl="1">
              <a:lnSpc>
                <a:spcPct val="103000"/>
              </a:lnSpc>
              <a:spcBef>
                <a:spcPts val="0"/>
              </a:spcBef>
              <a:spcAft>
                <a:spcPts val="65"/>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Similar certification and assignment </a:t>
            </a:r>
          </a:p>
          <a:p>
            <a:pPr lvl="1">
              <a:lnSpc>
                <a:spcPct val="103000"/>
              </a:lnSpc>
              <a:spcBef>
                <a:spcPts val="0"/>
              </a:spcBef>
              <a:spcAft>
                <a:spcPts val="65"/>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Outstanding work performance </a:t>
            </a:r>
          </a:p>
          <a:p>
            <a:pPr lvl="1">
              <a:lnSpc>
                <a:spcPct val="103000"/>
              </a:lnSpc>
              <a:spcBef>
                <a:spcPts val="0"/>
              </a:spcBef>
              <a:spcAft>
                <a:spcPts val="65"/>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Models continuous learning and reflection</a:t>
            </a:r>
          </a:p>
          <a:p>
            <a:pPr lvl="1">
              <a:lnSpc>
                <a:spcPct val="103000"/>
              </a:lnSpc>
              <a:spcBef>
                <a:spcPts val="0"/>
              </a:spcBef>
              <a:spcAft>
                <a:spcPts val="65"/>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Knowledge of district/school policies, procedures and resources</a:t>
            </a:r>
          </a:p>
          <a:p>
            <a:pPr lvl="1">
              <a:lnSpc>
                <a:spcPct val="103000"/>
              </a:lnSpc>
              <a:spcBef>
                <a:spcPts val="0"/>
              </a:spcBef>
              <a:spcAft>
                <a:spcPts val="65"/>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Ability to work with students and other adults</a:t>
            </a:r>
          </a:p>
          <a:p>
            <a:pPr lvl="1">
              <a:lnSpc>
                <a:spcPct val="103000"/>
              </a:lnSpc>
              <a:spcBef>
                <a:spcPts val="0"/>
              </a:spcBef>
              <a:spcAft>
                <a:spcPts val="65"/>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Willingness to accept additional responsibility </a:t>
            </a:r>
          </a:p>
          <a:p>
            <a:pPr lvl="1">
              <a:lnSpc>
                <a:spcPct val="103000"/>
              </a:lnSpc>
              <a:spcBef>
                <a:spcPts val="0"/>
              </a:spcBef>
              <a:spcAft>
                <a:spcPts val="65"/>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Mentor training or previous experience </a:t>
            </a:r>
          </a:p>
          <a:p>
            <a:pPr lvl="1">
              <a:lnSpc>
                <a:spcPct val="103000"/>
              </a:lnSpc>
              <a:spcBef>
                <a:spcPts val="0"/>
              </a:spcBef>
              <a:spcAft>
                <a:spcPts val="65"/>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Developing good assessments that are based on standards and eligible content </a:t>
            </a:r>
          </a:p>
          <a:p>
            <a:pPr lvl="1">
              <a:lnSpc>
                <a:spcPct val="103000"/>
              </a:lnSpc>
              <a:spcBef>
                <a:spcPts val="0"/>
              </a:spcBef>
              <a:spcAft>
                <a:spcPts val="65"/>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Data analysis training </a:t>
            </a:r>
          </a:p>
          <a:p>
            <a:endParaRPr lang="en-US" dirty="0"/>
          </a:p>
        </p:txBody>
      </p:sp>
    </p:spTree>
    <p:extLst>
      <p:ext uri="{BB962C8B-B14F-4D97-AF65-F5344CB8AC3E}">
        <p14:creationId xmlns:p14="http://schemas.microsoft.com/office/powerpoint/2010/main" val="4021438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85A93-21FB-9C87-F7EF-49D18EB10DBC}"/>
              </a:ext>
            </a:extLst>
          </p:cNvPr>
          <p:cNvSpPr>
            <a:spLocks noGrp="1"/>
          </p:cNvSpPr>
          <p:nvPr>
            <p:ph type="title"/>
          </p:nvPr>
        </p:nvSpPr>
        <p:spPr>
          <a:xfrm>
            <a:off x="457200" y="429492"/>
            <a:ext cx="7685037" cy="1205344"/>
          </a:xfrm>
        </p:spPr>
        <p:txBody>
          <a:bodyPr>
            <a:normAutofit fontScale="90000"/>
          </a:bodyPr>
          <a:lstStyle/>
          <a:p>
            <a:r>
              <a:rPr lang="en-US" b="1" dirty="0"/>
              <a:t>The Questions Around Teacher Development</a:t>
            </a:r>
          </a:p>
        </p:txBody>
      </p:sp>
      <p:sp>
        <p:nvSpPr>
          <p:cNvPr id="3" name="Content Placeholder 2">
            <a:extLst>
              <a:ext uri="{FF2B5EF4-FFF2-40B4-BE49-F238E27FC236}">
                <a16:creationId xmlns:a16="http://schemas.microsoft.com/office/drawing/2014/main" id="{6220C21C-4EA2-03B3-37FE-6B18E77D1FF1}"/>
              </a:ext>
            </a:extLst>
          </p:cNvPr>
          <p:cNvSpPr>
            <a:spLocks noGrp="1"/>
          </p:cNvSpPr>
          <p:nvPr>
            <p:ph idx="1"/>
          </p:nvPr>
        </p:nvSpPr>
        <p:spPr>
          <a:xfrm>
            <a:off x="457200" y="1911927"/>
            <a:ext cx="8007927" cy="4724400"/>
          </a:xfrm>
        </p:spPr>
        <p:txBody>
          <a:bodyPr>
            <a:noAutofit/>
          </a:bodyPr>
          <a:lstStyle/>
          <a:p>
            <a:pPr>
              <a:buFont typeface="Wingdings" panose="05000000000000000000" pitchFamily="2" charset="2"/>
              <a:buChar char="§"/>
            </a:pPr>
            <a:r>
              <a:rPr lang="en-US" sz="2400" b="1" dirty="0"/>
              <a:t>Initial Orientation: Learning About the School</a:t>
            </a:r>
          </a:p>
          <a:p>
            <a:pPr lvl="1">
              <a:buFont typeface="Wingdings" panose="05000000000000000000" pitchFamily="2" charset="2"/>
              <a:buChar char="§"/>
            </a:pPr>
            <a:r>
              <a:rPr lang="en-US" sz="2400" dirty="0"/>
              <a:t>How do you learn to plan and teach?</a:t>
            </a:r>
          </a:p>
          <a:p>
            <a:pPr lvl="1">
              <a:buFont typeface="Wingdings" panose="05000000000000000000" pitchFamily="2" charset="2"/>
              <a:buChar char="§"/>
            </a:pPr>
            <a:r>
              <a:rPr lang="en-US" sz="2400" dirty="0"/>
              <a:t>How do you plan curriculum?</a:t>
            </a:r>
          </a:p>
          <a:p>
            <a:pPr lvl="1">
              <a:buFont typeface="Wingdings" panose="05000000000000000000" pitchFamily="2" charset="2"/>
              <a:buChar char="§"/>
            </a:pPr>
            <a:r>
              <a:rPr lang="en-US" sz="2400" dirty="0"/>
              <a:t>How do you manage student behavior?</a:t>
            </a:r>
          </a:p>
          <a:p>
            <a:pPr>
              <a:buFont typeface="Wingdings" panose="05000000000000000000" pitchFamily="2" charset="2"/>
              <a:buChar char="§"/>
            </a:pPr>
            <a:r>
              <a:rPr lang="en-US" sz="2400" b="1" dirty="0"/>
              <a:t>Improved Professional Practice</a:t>
            </a:r>
          </a:p>
          <a:p>
            <a:pPr lvl="1">
              <a:buFont typeface="Wingdings" panose="05000000000000000000" pitchFamily="2" charset="2"/>
              <a:buChar char="§"/>
            </a:pPr>
            <a:r>
              <a:rPr lang="en-US" sz="2400" dirty="0"/>
              <a:t>How do you learn to improve teaching practice?</a:t>
            </a:r>
          </a:p>
          <a:p>
            <a:pPr lvl="1">
              <a:buFont typeface="Wingdings" panose="05000000000000000000" pitchFamily="2" charset="2"/>
              <a:buChar char="§"/>
            </a:pPr>
            <a:r>
              <a:rPr lang="en-US" sz="2400" dirty="0"/>
              <a:t>What do you do to make it work better?</a:t>
            </a:r>
          </a:p>
          <a:p>
            <a:pPr lvl="1">
              <a:buFont typeface="Wingdings" panose="05000000000000000000" pitchFamily="2" charset="2"/>
              <a:buChar char="§"/>
            </a:pPr>
            <a:r>
              <a:rPr lang="en-US" sz="2400" dirty="0"/>
              <a:t>How do you reflect – for…in…and on teaching? - in teaching?</a:t>
            </a:r>
          </a:p>
          <a:p>
            <a:pPr>
              <a:buFont typeface="Wingdings" panose="05000000000000000000" pitchFamily="2" charset="2"/>
              <a:buChar char="§"/>
            </a:pPr>
            <a:r>
              <a:rPr lang="en-US" sz="2400" b="1" dirty="0"/>
              <a:t>Developing a Professional Learning Community</a:t>
            </a:r>
          </a:p>
          <a:p>
            <a:pPr lvl="1">
              <a:buFont typeface="Wingdings" panose="05000000000000000000" pitchFamily="2" charset="2"/>
              <a:buChar char="§"/>
            </a:pPr>
            <a:r>
              <a:rPr lang="en-US" sz="2400" dirty="0"/>
              <a:t>What needs to be done to develop a collaborative community of learners</a:t>
            </a:r>
          </a:p>
        </p:txBody>
      </p:sp>
    </p:spTree>
    <p:extLst>
      <p:ext uri="{BB962C8B-B14F-4D97-AF65-F5344CB8AC3E}">
        <p14:creationId xmlns:p14="http://schemas.microsoft.com/office/powerpoint/2010/main" val="261785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291A7-43CD-EC9E-E56C-AED73E7E82DA}"/>
              </a:ext>
            </a:extLst>
          </p:cNvPr>
          <p:cNvSpPr>
            <a:spLocks noGrp="1"/>
          </p:cNvSpPr>
          <p:nvPr>
            <p:ph type="title"/>
          </p:nvPr>
        </p:nvSpPr>
        <p:spPr>
          <a:xfrm>
            <a:off x="457200" y="332510"/>
            <a:ext cx="7685037" cy="748145"/>
          </a:xfrm>
        </p:spPr>
        <p:txBody>
          <a:bodyPr/>
          <a:lstStyle/>
          <a:p>
            <a:r>
              <a:rPr lang="en-US" b="1" dirty="0"/>
              <a:t>Mentor Responsibilities</a:t>
            </a:r>
          </a:p>
        </p:txBody>
      </p:sp>
      <p:sp>
        <p:nvSpPr>
          <p:cNvPr id="3" name="Content Placeholder 2">
            <a:extLst>
              <a:ext uri="{FF2B5EF4-FFF2-40B4-BE49-F238E27FC236}">
                <a16:creationId xmlns:a16="http://schemas.microsoft.com/office/drawing/2014/main" id="{204EB2B6-C3EB-FFDF-0792-BCEB04B7FE27}"/>
              </a:ext>
            </a:extLst>
          </p:cNvPr>
          <p:cNvSpPr>
            <a:spLocks noGrp="1"/>
          </p:cNvSpPr>
          <p:nvPr>
            <p:ph idx="1"/>
          </p:nvPr>
        </p:nvSpPr>
        <p:spPr>
          <a:xfrm>
            <a:off x="457200" y="1316182"/>
            <a:ext cx="7685037" cy="4860781"/>
          </a:xfrm>
        </p:spPr>
        <p:txBody>
          <a:bodyPr>
            <a:normAutofit/>
          </a:bodyPr>
          <a:lstStyle/>
          <a:p>
            <a:pPr marR="0" lvl="0">
              <a:spcBef>
                <a:spcPts val="0"/>
              </a:spcBef>
              <a:spcAft>
                <a:spcPts val="0"/>
              </a:spcAft>
              <a:buFont typeface="Wingdings" panose="05000000000000000000" pitchFamily="2" charset="2"/>
              <a:buChar char="§"/>
            </a:pP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Instructional</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support such as: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Classroom management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Standards-based instructional planning and implementation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Standards-aligned teaching strategies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Differentiated instruction and supports for struggling students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Observations and conferencing with the beginning teacher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Instruction for diverse learners in inclusive settings, including ELLs and IEPs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Data-informed decision making  </a:t>
            </a:r>
          </a:p>
        </p:txBody>
      </p:sp>
    </p:spTree>
    <p:extLst>
      <p:ext uri="{BB962C8B-B14F-4D97-AF65-F5344CB8AC3E}">
        <p14:creationId xmlns:p14="http://schemas.microsoft.com/office/powerpoint/2010/main" val="351096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8920A-294E-E094-7852-117BBD5A645E}"/>
              </a:ext>
            </a:extLst>
          </p:cNvPr>
          <p:cNvSpPr>
            <a:spLocks noGrp="1"/>
          </p:cNvSpPr>
          <p:nvPr>
            <p:ph type="title"/>
          </p:nvPr>
        </p:nvSpPr>
        <p:spPr>
          <a:xfrm>
            <a:off x="457200" y="512618"/>
            <a:ext cx="7685037" cy="817418"/>
          </a:xfrm>
        </p:spPr>
        <p:txBody>
          <a:bodyPr/>
          <a:lstStyle/>
          <a:p>
            <a:r>
              <a:rPr lang="en-US" b="1" dirty="0"/>
              <a:t>Mentor Responsibilities</a:t>
            </a:r>
            <a:endParaRPr lang="en-US" dirty="0"/>
          </a:p>
        </p:txBody>
      </p:sp>
      <p:sp>
        <p:nvSpPr>
          <p:cNvPr id="3" name="Content Placeholder 2">
            <a:extLst>
              <a:ext uri="{FF2B5EF4-FFF2-40B4-BE49-F238E27FC236}">
                <a16:creationId xmlns:a16="http://schemas.microsoft.com/office/drawing/2014/main" id="{AD920EC7-8239-7039-CF3E-DE9BA3AE0A63}"/>
              </a:ext>
            </a:extLst>
          </p:cNvPr>
          <p:cNvSpPr>
            <a:spLocks noGrp="1"/>
          </p:cNvSpPr>
          <p:nvPr>
            <p:ph idx="1"/>
          </p:nvPr>
        </p:nvSpPr>
        <p:spPr>
          <a:xfrm>
            <a:off x="457200" y="1551709"/>
            <a:ext cx="8077200" cy="4973782"/>
          </a:xfrm>
        </p:spPr>
        <p:txBody>
          <a:bodyPr>
            <a:normAutofit/>
          </a:bodyPr>
          <a:lstStyle/>
          <a:p>
            <a:pPr marR="0" lvl="0">
              <a:spcBef>
                <a:spcPts val="0"/>
              </a:spcBef>
              <a:spcAft>
                <a:spcPts val="0"/>
              </a:spcAft>
              <a:buFont typeface="Wingdings" panose="05000000000000000000" pitchFamily="2" charset="2"/>
              <a:buChar char="§"/>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Professional</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support such as: </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Information about school policies and procedures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Student formative and summative assessments and evaluation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Educator Effectiveness in accordance with Act 13 of 2020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Information about quality professional development opportunities </a:t>
            </a:r>
          </a:p>
          <a:p>
            <a:pPr marR="0" lvl="0">
              <a:spcBef>
                <a:spcPts val="0"/>
              </a:spcBef>
              <a:spcAft>
                <a:spcPts val="0"/>
              </a:spcAft>
              <a:buFont typeface="Wingdings" panose="05000000000000000000" pitchFamily="2" charset="2"/>
              <a:buChar char="§"/>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Personal</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support such as:  </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Introductions to other faculty and administrators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Personal encouragement within the context of a confidential relationship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buFont typeface="Wingdings" panose="05000000000000000000" pitchFamily="2"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Liaison for networking purposes - key people and resources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200" dirty="0"/>
          </a:p>
        </p:txBody>
      </p:sp>
    </p:spTree>
    <p:extLst>
      <p:ext uri="{BB962C8B-B14F-4D97-AF65-F5344CB8AC3E}">
        <p14:creationId xmlns:p14="http://schemas.microsoft.com/office/powerpoint/2010/main" val="1571103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4A909-9B61-E282-0290-065A3BFEA87D}"/>
              </a:ext>
            </a:extLst>
          </p:cNvPr>
          <p:cNvSpPr>
            <a:spLocks noGrp="1"/>
          </p:cNvSpPr>
          <p:nvPr>
            <p:ph type="title"/>
          </p:nvPr>
        </p:nvSpPr>
        <p:spPr>
          <a:xfrm>
            <a:off x="457200" y="668049"/>
            <a:ext cx="7685037" cy="800533"/>
          </a:xfrm>
        </p:spPr>
        <p:txBody>
          <a:bodyPr>
            <a:normAutofit/>
          </a:bodyPr>
          <a:lstStyle/>
          <a:p>
            <a:pPr algn="ctr"/>
            <a:r>
              <a:rPr lang="en-US" sz="4800" b="1" dirty="0"/>
              <a:t>Resources </a:t>
            </a:r>
          </a:p>
        </p:txBody>
      </p:sp>
      <p:sp>
        <p:nvSpPr>
          <p:cNvPr id="3" name="Content Placeholder 2">
            <a:extLst>
              <a:ext uri="{FF2B5EF4-FFF2-40B4-BE49-F238E27FC236}">
                <a16:creationId xmlns:a16="http://schemas.microsoft.com/office/drawing/2014/main" id="{3D15D2B7-8293-4368-1DBB-E5E9E2C81226}"/>
              </a:ext>
            </a:extLst>
          </p:cNvPr>
          <p:cNvSpPr>
            <a:spLocks noGrp="1"/>
          </p:cNvSpPr>
          <p:nvPr>
            <p:ph idx="1"/>
          </p:nvPr>
        </p:nvSpPr>
        <p:spPr/>
        <p:txBody>
          <a:bodyPr>
            <a:normAutofit/>
          </a:bodyPr>
          <a:lstStyle/>
          <a:p>
            <a:pPr>
              <a:buFont typeface="Wingdings" panose="05000000000000000000" pitchFamily="2" charset="2"/>
              <a:buChar char="§"/>
            </a:pPr>
            <a:r>
              <a:rPr lang="en-US" sz="3200" dirty="0"/>
              <a:t>Mercer CTC Guide Tied to Educator Effectiveness</a:t>
            </a:r>
          </a:p>
          <a:p>
            <a:pPr>
              <a:buFont typeface="Wingdings" panose="05000000000000000000" pitchFamily="2" charset="2"/>
              <a:buChar char="§"/>
            </a:pPr>
            <a:endParaRPr lang="en-US" sz="3200" dirty="0"/>
          </a:p>
          <a:p>
            <a:pPr>
              <a:buFont typeface="Wingdings" panose="05000000000000000000" pitchFamily="2" charset="2"/>
              <a:buChar char="§"/>
            </a:pPr>
            <a:r>
              <a:rPr lang="en-US" sz="3200" dirty="0"/>
              <a:t>The Alberta Teachers Association</a:t>
            </a:r>
          </a:p>
          <a:p>
            <a:pPr>
              <a:buFont typeface="Wingdings" panose="05000000000000000000" pitchFamily="2" charset="2"/>
              <a:buChar char="§"/>
            </a:pPr>
            <a:endParaRPr lang="en-US" sz="3200" dirty="0"/>
          </a:p>
          <a:p>
            <a:pPr>
              <a:buFont typeface="Wingdings" panose="05000000000000000000" pitchFamily="2" charset="2"/>
              <a:buChar char="§"/>
            </a:pPr>
            <a:r>
              <a:rPr lang="en-US" sz="3200" dirty="0"/>
              <a:t>Educator Induction and Mentor Guide - Franklin County CTC</a:t>
            </a:r>
          </a:p>
        </p:txBody>
      </p:sp>
    </p:spTree>
    <p:extLst>
      <p:ext uri="{BB962C8B-B14F-4D97-AF65-F5344CB8AC3E}">
        <p14:creationId xmlns:p14="http://schemas.microsoft.com/office/powerpoint/2010/main" val="3526705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282F4-CBBE-B988-1F65-4F2085F736DC}"/>
              </a:ext>
            </a:extLst>
          </p:cNvPr>
          <p:cNvSpPr>
            <a:spLocks noGrp="1"/>
          </p:cNvSpPr>
          <p:nvPr>
            <p:ph type="title"/>
          </p:nvPr>
        </p:nvSpPr>
        <p:spPr/>
        <p:txBody>
          <a:bodyPr/>
          <a:lstStyle/>
          <a:p>
            <a:r>
              <a:rPr lang="en-US" dirty="0"/>
              <a:t>Question/Comment</a:t>
            </a:r>
          </a:p>
        </p:txBody>
      </p:sp>
      <p:sp>
        <p:nvSpPr>
          <p:cNvPr id="3" name="Content Placeholder 2">
            <a:extLst>
              <a:ext uri="{FF2B5EF4-FFF2-40B4-BE49-F238E27FC236}">
                <a16:creationId xmlns:a16="http://schemas.microsoft.com/office/drawing/2014/main" id="{9113691C-35B7-1DE3-3F8D-679FEFD6FFB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9232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835B9-F48A-AEDA-333C-64C550002AFB}"/>
              </a:ext>
            </a:extLst>
          </p:cNvPr>
          <p:cNvSpPr>
            <a:spLocks noGrp="1"/>
          </p:cNvSpPr>
          <p:nvPr>
            <p:ph type="title"/>
          </p:nvPr>
        </p:nvSpPr>
        <p:spPr>
          <a:xfrm>
            <a:off x="457200" y="263237"/>
            <a:ext cx="7685037" cy="720436"/>
          </a:xfrm>
        </p:spPr>
        <p:txBody>
          <a:bodyPr/>
          <a:lstStyle/>
          <a:p>
            <a:r>
              <a:rPr lang="en-US" dirty="0"/>
              <a:t>Coming Attractions…</a:t>
            </a:r>
          </a:p>
        </p:txBody>
      </p:sp>
      <p:sp>
        <p:nvSpPr>
          <p:cNvPr id="3" name="Content Placeholder 2">
            <a:extLst>
              <a:ext uri="{FF2B5EF4-FFF2-40B4-BE49-F238E27FC236}">
                <a16:creationId xmlns:a16="http://schemas.microsoft.com/office/drawing/2014/main" id="{493D16A9-7616-9BFD-DDC2-A43386A4FEFB}"/>
              </a:ext>
            </a:extLst>
          </p:cNvPr>
          <p:cNvSpPr>
            <a:spLocks noGrp="1"/>
          </p:cNvSpPr>
          <p:nvPr>
            <p:ph idx="1"/>
          </p:nvPr>
        </p:nvSpPr>
        <p:spPr>
          <a:xfrm>
            <a:off x="457199" y="1094510"/>
            <a:ext cx="8160327" cy="5082454"/>
          </a:xfrm>
        </p:spPr>
        <p:txBody>
          <a:bodyPr>
            <a:normAutofit lnSpcReduction="10000"/>
          </a:bodyPr>
          <a:lstStyle/>
          <a:p>
            <a:r>
              <a:rPr lang="en-US" sz="2400" dirty="0"/>
              <a:t>We are officially half-way through the course.</a:t>
            </a:r>
          </a:p>
          <a:p>
            <a:r>
              <a:rPr lang="en-US" sz="2400" dirty="0"/>
              <a:t>On Friday (March 17) your Induction Plan is due. </a:t>
            </a:r>
          </a:p>
          <a:p>
            <a:r>
              <a:rPr lang="en-US" sz="2400" dirty="0"/>
              <a:t>Next session (March 23</a:t>
            </a:r>
            <a:r>
              <a:rPr lang="en-US" sz="2400" baseline="30000" dirty="0"/>
              <a:t>rd</a:t>
            </a:r>
            <a:r>
              <a:rPr lang="en-US" sz="2400" dirty="0"/>
              <a:t>) will be on “Developing a Performance Improvement Plan”, and </a:t>
            </a:r>
            <a:r>
              <a:rPr lang="en-US" sz="2400" b="1" dirty="0"/>
              <a:t>Mr. Wes Kuchta </a:t>
            </a:r>
            <a:r>
              <a:rPr lang="en-US" sz="2400" dirty="0"/>
              <a:t>the Administrative Director at Lenape Technical School will be presenting.</a:t>
            </a:r>
          </a:p>
          <a:p>
            <a:r>
              <a:rPr lang="en-US" sz="2400" dirty="0"/>
              <a:t>The following session (April 5</a:t>
            </a:r>
            <a:r>
              <a:rPr lang="en-US" sz="2400" baseline="30000" dirty="0"/>
              <a:t>th</a:t>
            </a:r>
            <a:r>
              <a:rPr lang="en-US" sz="2400" dirty="0"/>
              <a:t>), </a:t>
            </a:r>
            <a:r>
              <a:rPr lang="en-US" sz="2400" b="1" dirty="0"/>
              <a:t>Dr. Michael Stauffer</a:t>
            </a:r>
            <a:r>
              <a:rPr lang="en-US" sz="2400" dirty="0"/>
              <a:t>, Executive Director of the Berks Career &amp; Technology Center will be presenting on PIPs as well.</a:t>
            </a:r>
          </a:p>
          <a:p>
            <a:r>
              <a:rPr lang="en-US" sz="2400" dirty="0"/>
              <a:t>At this point, you should be turning your focus toward Job Embedded Assignment #3 which involves the selection and training of mentors, which is due next Thursday (March 23</a:t>
            </a:r>
            <a:r>
              <a:rPr lang="en-US" sz="2400" baseline="30000" dirty="0"/>
              <a:t>rd</a:t>
            </a:r>
            <a:r>
              <a:rPr lang="en-US" sz="2400" dirty="0"/>
              <a:t>)  </a:t>
            </a:r>
          </a:p>
          <a:p>
            <a:r>
              <a:rPr lang="en-US" sz="2400" dirty="0"/>
              <a:t>We are officially 56 days away from presenting your culminating projects. </a:t>
            </a:r>
          </a:p>
          <a:p>
            <a:endParaRPr lang="en-US" dirty="0"/>
          </a:p>
        </p:txBody>
      </p:sp>
    </p:spTree>
    <p:extLst>
      <p:ext uri="{BB962C8B-B14F-4D97-AF65-F5344CB8AC3E}">
        <p14:creationId xmlns:p14="http://schemas.microsoft.com/office/powerpoint/2010/main" val="46994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75C9-7402-9720-52F1-95A649596876}"/>
              </a:ext>
            </a:extLst>
          </p:cNvPr>
          <p:cNvSpPr>
            <a:spLocks noGrp="1"/>
          </p:cNvSpPr>
          <p:nvPr>
            <p:ph type="title"/>
          </p:nvPr>
        </p:nvSpPr>
        <p:spPr/>
        <p:txBody>
          <a:bodyPr>
            <a:normAutofit/>
          </a:bodyPr>
          <a:lstStyle/>
          <a:p>
            <a:pPr algn="ctr"/>
            <a:r>
              <a:rPr lang="en-US" sz="4800" b="1" dirty="0"/>
              <a:t>Why?</a:t>
            </a:r>
          </a:p>
        </p:txBody>
      </p:sp>
      <p:sp>
        <p:nvSpPr>
          <p:cNvPr id="3" name="Content Placeholder 2">
            <a:extLst>
              <a:ext uri="{FF2B5EF4-FFF2-40B4-BE49-F238E27FC236}">
                <a16:creationId xmlns:a16="http://schemas.microsoft.com/office/drawing/2014/main" id="{2F2F2FBC-8408-8723-79E2-5684534D2FCD}"/>
              </a:ext>
            </a:extLst>
          </p:cNvPr>
          <p:cNvSpPr>
            <a:spLocks noGrp="1"/>
          </p:cNvSpPr>
          <p:nvPr>
            <p:ph idx="1"/>
          </p:nvPr>
        </p:nvSpPr>
        <p:spPr>
          <a:xfrm>
            <a:off x="457200" y="2618509"/>
            <a:ext cx="7685037" cy="3558454"/>
          </a:xfrm>
        </p:spPr>
        <p:txBody>
          <a:bodyPr>
            <a:normAutofit/>
          </a:bodyPr>
          <a:lstStyle/>
          <a:p>
            <a:pPr marL="0" indent="0" algn="ctr">
              <a:buNone/>
            </a:pPr>
            <a:r>
              <a:rPr lang="en-US" sz="4000" i="1" dirty="0">
                <a:solidFill>
                  <a:srgbClr val="FFFF00"/>
                </a:solidFill>
                <a:effectLst>
                  <a:outerShdw blurRad="38100" dist="38100" dir="2700000" algn="tl">
                    <a:srgbClr val="000000">
                      <a:alpha val="43137"/>
                    </a:srgbClr>
                  </a:outerShdw>
                </a:effectLst>
              </a:rPr>
              <a:t>The central purpose of school administration is to bring about changes to the </a:t>
            </a:r>
            <a:r>
              <a:rPr lang="en-US" sz="4000" b="1" i="1" dirty="0">
                <a:solidFill>
                  <a:srgbClr val="FFFF00"/>
                </a:solidFill>
                <a:effectLst>
                  <a:outerShdw blurRad="38100" dist="38100" dir="2700000" algn="tl">
                    <a:srgbClr val="000000">
                      <a:alpha val="43137"/>
                    </a:srgbClr>
                  </a:outerShdw>
                </a:effectLst>
              </a:rPr>
              <a:t>QUALITY</a:t>
            </a:r>
            <a:r>
              <a:rPr lang="en-US" sz="4000" i="1" dirty="0">
                <a:solidFill>
                  <a:srgbClr val="FFFF00"/>
                </a:solidFill>
                <a:effectLst>
                  <a:outerShdw blurRad="38100" dist="38100" dir="2700000" algn="tl">
                    <a:srgbClr val="000000">
                      <a:alpha val="43137"/>
                    </a:srgbClr>
                  </a:outerShdw>
                </a:effectLst>
              </a:rPr>
              <a:t> of learning experiences offered to students</a:t>
            </a:r>
          </a:p>
        </p:txBody>
      </p:sp>
    </p:spTree>
    <p:extLst>
      <p:ext uri="{BB962C8B-B14F-4D97-AF65-F5344CB8AC3E}">
        <p14:creationId xmlns:p14="http://schemas.microsoft.com/office/powerpoint/2010/main" val="67679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9D7A-546E-6037-17C8-04B3D3A8A834}"/>
              </a:ext>
            </a:extLst>
          </p:cNvPr>
          <p:cNvSpPr>
            <a:spLocks noGrp="1"/>
          </p:cNvSpPr>
          <p:nvPr>
            <p:ph type="title"/>
          </p:nvPr>
        </p:nvSpPr>
        <p:spPr>
          <a:xfrm>
            <a:off x="457200" y="668049"/>
            <a:ext cx="7685037" cy="2760951"/>
          </a:xfrm>
        </p:spPr>
        <p:txBody>
          <a:bodyPr>
            <a:normAutofit/>
          </a:bodyPr>
          <a:lstStyle/>
          <a:p>
            <a:pPr algn="ctr"/>
            <a:r>
              <a:rPr lang="en-US" sz="6000" b="1" dirty="0"/>
              <a:t>INDUCTION</a:t>
            </a:r>
          </a:p>
        </p:txBody>
      </p:sp>
      <p:sp>
        <p:nvSpPr>
          <p:cNvPr id="3" name="Content Placeholder 2">
            <a:extLst>
              <a:ext uri="{FF2B5EF4-FFF2-40B4-BE49-F238E27FC236}">
                <a16:creationId xmlns:a16="http://schemas.microsoft.com/office/drawing/2014/main" id="{B6D9CB6D-0BD8-73D3-D66D-A3C8903B2AA4}"/>
              </a:ext>
            </a:extLst>
          </p:cNvPr>
          <p:cNvSpPr>
            <a:spLocks noGrp="1"/>
          </p:cNvSpPr>
          <p:nvPr>
            <p:ph idx="1"/>
          </p:nvPr>
        </p:nvSpPr>
        <p:spPr>
          <a:xfrm>
            <a:off x="457200" y="5680363"/>
            <a:ext cx="7685037" cy="496599"/>
          </a:xfrm>
        </p:spPr>
        <p:txBody>
          <a:bodyPr/>
          <a:lstStyle/>
          <a:p>
            <a:endParaRPr lang="en-US" dirty="0"/>
          </a:p>
        </p:txBody>
      </p:sp>
    </p:spTree>
    <p:extLst>
      <p:ext uri="{BB962C8B-B14F-4D97-AF65-F5344CB8AC3E}">
        <p14:creationId xmlns:p14="http://schemas.microsoft.com/office/powerpoint/2010/main" val="186042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41BD5-DD6C-810E-FFE0-6B946BA7A8A8}"/>
              </a:ext>
            </a:extLst>
          </p:cNvPr>
          <p:cNvSpPr>
            <a:spLocks noGrp="1"/>
          </p:cNvSpPr>
          <p:nvPr>
            <p:ph type="title"/>
          </p:nvPr>
        </p:nvSpPr>
        <p:spPr>
          <a:xfrm>
            <a:off x="457200" y="668050"/>
            <a:ext cx="7685037" cy="772824"/>
          </a:xfrm>
        </p:spPr>
        <p:txBody>
          <a:bodyPr/>
          <a:lstStyle/>
          <a:p>
            <a:r>
              <a:rPr lang="en-US" b="1" dirty="0"/>
              <a:t>Educator Effectiveness</a:t>
            </a:r>
          </a:p>
        </p:txBody>
      </p:sp>
      <p:pic>
        <p:nvPicPr>
          <p:cNvPr id="4" name="Content Placeholder 3">
            <a:extLst>
              <a:ext uri="{FF2B5EF4-FFF2-40B4-BE49-F238E27FC236}">
                <a16:creationId xmlns:a16="http://schemas.microsoft.com/office/drawing/2014/main" id="{184466EB-776E-1284-78C3-CDEB902FE8CA}"/>
              </a:ext>
            </a:extLst>
          </p:cNvPr>
          <p:cNvPicPr>
            <a:picLocks noGrp="1" noChangeAspect="1"/>
          </p:cNvPicPr>
          <p:nvPr>
            <p:ph idx="1"/>
          </p:nvPr>
        </p:nvPicPr>
        <p:blipFill>
          <a:blip r:embed="rId2"/>
          <a:stretch>
            <a:fillRect/>
          </a:stretch>
        </p:blipFill>
        <p:spPr>
          <a:xfrm>
            <a:off x="298472" y="1787236"/>
            <a:ext cx="8014255" cy="4402714"/>
          </a:xfrm>
          <a:prstGeom prst="rect">
            <a:avLst/>
          </a:prstGeom>
        </p:spPr>
      </p:pic>
    </p:spTree>
    <p:extLst>
      <p:ext uri="{BB962C8B-B14F-4D97-AF65-F5344CB8AC3E}">
        <p14:creationId xmlns:p14="http://schemas.microsoft.com/office/powerpoint/2010/main" val="2925972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5012-1782-73F0-B7AB-ABC0C46113A4}"/>
              </a:ext>
            </a:extLst>
          </p:cNvPr>
          <p:cNvSpPr>
            <a:spLocks noGrp="1"/>
          </p:cNvSpPr>
          <p:nvPr>
            <p:ph type="title"/>
          </p:nvPr>
        </p:nvSpPr>
        <p:spPr>
          <a:xfrm>
            <a:off x="457200" y="668049"/>
            <a:ext cx="7685037" cy="911369"/>
          </a:xfrm>
        </p:spPr>
        <p:txBody>
          <a:bodyPr/>
          <a:lstStyle/>
          <a:p>
            <a:r>
              <a:rPr lang="en-US" sz="5400" b="1" dirty="0"/>
              <a:t>Induction Planning</a:t>
            </a:r>
            <a:r>
              <a:rPr lang="en-US" dirty="0"/>
              <a:t>		</a:t>
            </a:r>
          </a:p>
        </p:txBody>
      </p:sp>
      <p:sp>
        <p:nvSpPr>
          <p:cNvPr id="3" name="Content Placeholder 2">
            <a:extLst>
              <a:ext uri="{FF2B5EF4-FFF2-40B4-BE49-F238E27FC236}">
                <a16:creationId xmlns:a16="http://schemas.microsoft.com/office/drawing/2014/main" id="{CBAE2242-EF34-7B0F-856D-2343E283EA11}"/>
              </a:ext>
            </a:extLst>
          </p:cNvPr>
          <p:cNvSpPr>
            <a:spLocks noGrp="1"/>
          </p:cNvSpPr>
          <p:nvPr>
            <p:ph idx="1"/>
          </p:nvPr>
        </p:nvSpPr>
        <p:spPr>
          <a:xfrm>
            <a:off x="457200" y="2064327"/>
            <a:ext cx="7685037" cy="4112636"/>
          </a:xfrm>
        </p:spPr>
        <p:txBody>
          <a:bodyPr>
            <a:normAutofit/>
          </a:bodyPr>
          <a:lstStyle/>
          <a:p>
            <a:pPr>
              <a:buFont typeface="Wingdings" panose="05000000000000000000" pitchFamily="2" charset="2"/>
              <a:buChar char="§"/>
            </a:pPr>
            <a:r>
              <a:rPr lang="en-US" sz="3200" dirty="0"/>
              <a:t>SY 2022-2023 and 2023-2024</a:t>
            </a:r>
          </a:p>
          <a:p>
            <a:pPr lvl="1"/>
            <a:r>
              <a:rPr lang="en-US" sz="3200" dirty="0"/>
              <a:t>One-Year Plan Required</a:t>
            </a:r>
          </a:p>
          <a:p>
            <a:pPr lvl="1"/>
            <a:r>
              <a:rPr lang="en-US" sz="3200" dirty="0"/>
              <a:t>Educator Induction Plan Guidelines (February 2019)</a:t>
            </a:r>
          </a:p>
          <a:p>
            <a:pPr marL="457200" lvl="1" indent="0">
              <a:buNone/>
            </a:pPr>
            <a:endParaRPr lang="en-US" sz="3200" dirty="0"/>
          </a:p>
          <a:p>
            <a:pPr>
              <a:buFont typeface="Wingdings" panose="05000000000000000000" pitchFamily="2" charset="2"/>
              <a:buChar char="§"/>
            </a:pPr>
            <a:r>
              <a:rPr lang="en-US" sz="3200" dirty="0"/>
              <a:t>SY 2024-2025</a:t>
            </a:r>
          </a:p>
          <a:p>
            <a:pPr lvl="1"/>
            <a:r>
              <a:rPr lang="en-US" sz="3200" dirty="0"/>
              <a:t>Two-Year Plan Required </a:t>
            </a:r>
          </a:p>
          <a:p>
            <a:pPr lvl="1"/>
            <a:r>
              <a:rPr lang="en-US" sz="3200" dirty="0"/>
              <a:t>Amendments to 49.16(a)</a:t>
            </a:r>
          </a:p>
          <a:p>
            <a:pPr marL="457200" lvl="1" indent="0">
              <a:buNone/>
            </a:pPr>
            <a:endParaRPr lang="en-US" sz="3200" dirty="0"/>
          </a:p>
        </p:txBody>
      </p:sp>
    </p:spTree>
    <p:extLst>
      <p:ext uri="{BB962C8B-B14F-4D97-AF65-F5344CB8AC3E}">
        <p14:creationId xmlns:p14="http://schemas.microsoft.com/office/powerpoint/2010/main" val="383892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94BC-196E-49B2-CDE4-8C056CAB1F36}"/>
              </a:ext>
            </a:extLst>
          </p:cNvPr>
          <p:cNvSpPr>
            <a:spLocks noGrp="1"/>
          </p:cNvSpPr>
          <p:nvPr>
            <p:ph type="title"/>
          </p:nvPr>
        </p:nvSpPr>
        <p:spPr>
          <a:xfrm>
            <a:off x="457200" y="668050"/>
            <a:ext cx="7685037" cy="786678"/>
          </a:xfrm>
        </p:spPr>
        <p:txBody>
          <a:bodyPr>
            <a:normAutofit/>
          </a:bodyPr>
          <a:lstStyle/>
          <a:p>
            <a:r>
              <a:rPr lang="en-US" b="1" dirty="0"/>
              <a:t>The Induction Team</a:t>
            </a:r>
          </a:p>
        </p:txBody>
      </p:sp>
      <p:sp>
        <p:nvSpPr>
          <p:cNvPr id="3" name="Content Placeholder 2">
            <a:extLst>
              <a:ext uri="{FF2B5EF4-FFF2-40B4-BE49-F238E27FC236}">
                <a16:creationId xmlns:a16="http://schemas.microsoft.com/office/drawing/2014/main" id="{EC2219CA-AF98-74D6-9BA6-15A260DE81E8}"/>
              </a:ext>
            </a:extLst>
          </p:cNvPr>
          <p:cNvSpPr>
            <a:spLocks noGrp="1"/>
          </p:cNvSpPr>
          <p:nvPr>
            <p:ph idx="1"/>
          </p:nvPr>
        </p:nvSpPr>
        <p:spPr>
          <a:xfrm>
            <a:off x="457200" y="1745673"/>
            <a:ext cx="7685037" cy="4835236"/>
          </a:xfrm>
        </p:spPr>
        <p:txBody>
          <a:bodyPr>
            <a:normAutofit/>
          </a:bodyPr>
          <a:lstStyle/>
          <a:p>
            <a:pPr>
              <a:buFont typeface="Wingdings" panose="05000000000000000000" pitchFamily="2"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 educator induction team is responsible for the development and operation of the induction program. The team should include __________________________</a:t>
            </a:r>
          </a:p>
          <a:p>
            <a:pPr>
              <a:buFont typeface="Wingdings" panose="05000000000000000000" pitchFamily="2"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The educator induction team should be responsible to oversee the following: </a:t>
            </a:r>
          </a:p>
          <a:p>
            <a:pPr lvl="1">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R</a:t>
            </a:r>
            <a:r>
              <a:rPr lang="en-US" sz="2400" dirty="0">
                <a:effectLst/>
                <a:latin typeface="Calibri" panose="020F0502020204030204" pitchFamily="34" charset="0"/>
                <a:ea typeface="Calibri" panose="020F0502020204030204" pitchFamily="34" charset="0"/>
                <a:cs typeface="Times New Roman" panose="02020603050405020304" pitchFamily="18" charset="0"/>
              </a:rPr>
              <a:t>epresentation on the committee </a:t>
            </a:r>
          </a:p>
          <a:p>
            <a:pPr lvl="1">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implementation of meaningful needs assessment activities  </a:t>
            </a:r>
          </a:p>
          <a:p>
            <a:pPr lvl="1">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implementation of an appropriate educator induction program </a:t>
            </a:r>
          </a:p>
          <a:p>
            <a:pPr lvl="1">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facilitation of an annual evaluation of educator induction program </a:t>
            </a:r>
          </a:p>
          <a:p>
            <a:pPr lvl="1">
              <a:buFont typeface="Wingdings" panose="05000000000000000000" pitchFamily="2" charset="2"/>
              <a:buChar cha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19150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0160-AF89-B096-94FE-66B5CACAB8B6}"/>
              </a:ext>
            </a:extLst>
          </p:cNvPr>
          <p:cNvSpPr>
            <a:spLocks noGrp="1"/>
          </p:cNvSpPr>
          <p:nvPr>
            <p:ph type="title"/>
          </p:nvPr>
        </p:nvSpPr>
        <p:spPr>
          <a:xfrm>
            <a:off x="457200" y="668050"/>
            <a:ext cx="7685037" cy="828242"/>
          </a:xfrm>
        </p:spPr>
        <p:txBody>
          <a:bodyPr/>
          <a:lstStyle/>
          <a:p>
            <a:r>
              <a:rPr lang="en-US" b="1" dirty="0"/>
              <a:t>2024-2025</a:t>
            </a:r>
          </a:p>
        </p:txBody>
      </p:sp>
      <p:sp>
        <p:nvSpPr>
          <p:cNvPr id="3" name="Content Placeholder 2">
            <a:extLst>
              <a:ext uri="{FF2B5EF4-FFF2-40B4-BE49-F238E27FC236}">
                <a16:creationId xmlns:a16="http://schemas.microsoft.com/office/drawing/2014/main" id="{7A8958AB-2CE8-2D12-BA5C-250EFAC7BC45}"/>
              </a:ext>
            </a:extLst>
          </p:cNvPr>
          <p:cNvSpPr>
            <a:spLocks noGrp="1"/>
          </p:cNvSpPr>
          <p:nvPr>
            <p:ph idx="1"/>
          </p:nvPr>
        </p:nvSpPr>
        <p:spPr>
          <a:xfrm>
            <a:off x="457200" y="1662545"/>
            <a:ext cx="8063345" cy="4862946"/>
          </a:xfrm>
        </p:spPr>
        <p:txBody>
          <a:bodyPr>
            <a:normAutofit lnSpcReduction="10000"/>
          </a:bodyPr>
          <a:lstStyle/>
          <a:p>
            <a:r>
              <a:rPr lang="en-US" sz="2800" dirty="0">
                <a:effectLst/>
              </a:rPr>
              <a:t>Each school entity shall submit to the Department for approval a plan for a 2-year induction experience for:</a:t>
            </a:r>
          </a:p>
          <a:p>
            <a:pPr lvl="1"/>
            <a:r>
              <a:rPr lang="en-US" sz="2800" dirty="0">
                <a:effectLst/>
              </a:rPr>
              <a:t>first year </a:t>
            </a:r>
            <a:r>
              <a:rPr lang="en-US" sz="2800" dirty="0"/>
              <a:t>teachers</a:t>
            </a:r>
          </a:p>
          <a:p>
            <a:pPr lvl="1"/>
            <a:r>
              <a:rPr lang="en-US" sz="2800" dirty="0"/>
              <a:t>long-term substitutes who are hired for a position for 45 days or more, and </a:t>
            </a:r>
          </a:p>
          <a:p>
            <a:pPr lvl="1"/>
            <a:r>
              <a:rPr lang="en-US" sz="2800" dirty="0"/>
              <a:t>educational specialists</a:t>
            </a:r>
            <a:endParaRPr lang="en-US" sz="2800" b="1" dirty="0"/>
          </a:p>
          <a:p>
            <a:r>
              <a:rPr lang="en-US" sz="2800" dirty="0">
                <a:effectLst/>
              </a:rPr>
              <a:t>The induction plan shall reflect a mentor relationship between the first-year teacher, long-term substitute or educational specialist, teacher educator </a:t>
            </a:r>
            <a:r>
              <a:rPr lang="en-US" sz="2800" b="1" dirty="0">
                <a:effectLst/>
              </a:rPr>
              <a:t>and the induction team</a:t>
            </a:r>
            <a:r>
              <a:rPr lang="en-US" sz="2800" dirty="0">
                <a:effectLst/>
              </a:rPr>
              <a:t>, and the </a:t>
            </a:r>
            <a:r>
              <a:rPr lang="en-US" sz="2800" b="1" dirty="0">
                <a:effectLst/>
              </a:rPr>
              <a:t>mentor relationship </a:t>
            </a:r>
            <a:r>
              <a:rPr lang="en-US" sz="2800" dirty="0">
                <a:effectLst/>
              </a:rPr>
              <a:t>should continue for the length of the program.</a:t>
            </a:r>
            <a:endParaRPr lang="en-US" sz="2800" dirty="0"/>
          </a:p>
          <a:p>
            <a:endParaRPr lang="en-US" dirty="0"/>
          </a:p>
        </p:txBody>
      </p:sp>
    </p:spTree>
    <p:extLst>
      <p:ext uri="{BB962C8B-B14F-4D97-AF65-F5344CB8AC3E}">
        <p14:creationId xmlns:p14="http://schemas.microsoft.com/office/powerpoint/2010/main" val="1000474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5A2CB-C8EF-41E7-6BAB-BE5FDA8F8BA2}"/>
              </a:ext>
            </a:extLst>
          </p:cNvPr>
          <p:cNvSpPr>
            <a:spLocks noGrp="1"/>
          </p:cNvSpPr>
          <p:nvPr>
            <p:ph type="title"/>
          </p:nvPr>
        </p:nvSpPr>
        <p:spPr/>
        <p:txBody>
          <a:bodyPr>
            <a:noAutofit/>
          </a:bodyPr>
          <a:lstStyle/>
          <a:p>
            <a:r>
              <a:rPr lang="en-US" sz="4800" b="1" dirty="0"/>
              <a:t>Induction Plan Topics - Required</a:t>
            </a:r>
          </a:p>
        </p:txBody>
      </p:sp>
      <p:sp>
        <p:nvSpPr>
          <p:cNvPr id="3" name="Content Placeholder 2">
            <a:extLst>
              <a:ext uri="{FF2B5EF4-FFF2-40B4-BE49-F238E27FC236}">
                <a16:creationId xmlns:a16="http://schemas.microsoft.com/office/drawing/2014/main" id="{3C9BB143-A115-5EC4-7D83-660A612AF3F3}"/>
              </a:ext>
            </a:extLst>
          </p:cNvPr>
          <p:cNvSpPr>
            <a:spLocks noGrp="1"/>
          </p:cNvSpPr>
          <p:nvPr>
            <p:ph idx="1"/>
          </p:nvPr>
        </p:nvSpPr>
        <p:spPr/>
        <p:txBody>
          <a:bodyPr/>
          <a:lstStyle/>
          <a:p>
            <a:pPr>
              <a:buFont typeface="Wingdings" panose="05000000000000000000" pitchFamily="2" charset="2"/>
              <a:buChar char="§"/>
            </a:pPr>
            <a:r>
              <a:rPr lang="en-US" sz="2800" dirty="0">
                <a:solidFill>
                  <a:schemeClr val="tx1"/>
                </a:solidFill>
                <a:cs typeface="Arial" panose="020B0604020202020204" pitchFamily="34" charset="0"/>
              </a:rPr>
              <a:t>Professional Ethics Program Framework Guidelines</a:t>
            </a:r>
          </a:p>
          <a:p>
            <a:pPr>
              <a:buFont typeface="Wingdings" panose="05000000000000000000" pitchFamily="2" charset="2"/>
              <a:buChar char="§"/>
            </a:pPr>
            <a:r>
              <a:rPr kumimoji="0" lang="en-US" sz="2800" i="0" u="none" strike="noStrike" kern="1200" cap="none" spc="0" normalizeH="0" baseline="0" noProof="0" dirty="0">
                <a:ln>
                  <a:noFill/>
                </a:ln>
                <a:effectLst/>
                <a:uLnTx/>
                <a:uFillTx/>
                <a:cs typeface="Arial" panose="020B0604020202020204" pitchFamily="34" charset="0"/>
              </a:rPr>
              <a:t>Culturally Relevant and Sustaining Education </a:t>
            </a:r>
            <a:r>
              <a:rPr lang="en-US" sz="2800" dirty="0">
                <a:cs typeface="Arial" panose="020B0604020202020204" pitchFamily="34" charset="0"/>
              </a:rPr>
              <a:t>Program Framework Guidelines</a:t>
            </a:r>
            <a:r>
              <a:rPr kumimoji="0" lang="en-US" sz="2800" i="0" u="none" strike="noStrike" kern="1200" cap="none" spc="0" normalizeH="0" baseline="0" noProof="0" dirty="0">
                <a:ln>
                  <a:noFill/>
                </a:ln>
                <a:effectLst/>
                <a:uLnTx/>
                <a:uFillTx/>
                <a:cs typeface="Arial" panose="020B0604020202020204" pitchFamily="34" charset="0"/>
              </a:rPr>
              <a:t> (CR-SE)</a:t>
            </a:r>
          </a:p>
          <a:p>
            <a:pPr>
              <a:buFont typeface="Wingdings" panose="05000000000000000000" pitchFamily="2" charset="2"/>
              <a:buChar char="§"/>
            </a:pPr>
            <a:r>
              <a:rPr lang="en-US" sz="2800" dirty="0">
                <a:cs typeface="Arial" panose="020B0604020202020204" pitchFamily="34" charset="0"/>
              </a:rPr>
              <a:t>Educator Effectiveness</a:t>
            </a:r>
          </a:p>
          <a:p>
            <a:pPr>
              <a:buFont typeface="Wingdings" panose="05000000000000000000" pitchFamily="2" charset="2"/>
              <a:buChar char="§"/>
            </a:pPr>
            <a:r>
              <a:rPr kumimoji="0" lang="en-US" sz="2800" i="0" u="none" strike="noStrike" kern="1200" cap="none" spc="0" normalizeH="0" baseline="0" noProof="0" dirty="0">
                <a:ln>
                  <a:noFill/>
                </a:ln>
                <a:effectLst/>
                <a:uLnTx/>
                <a:uFillTx/>
                <a:cs typeface="Arial" panose="020B0604020202020204" pitchFamily="34" charset="0"/>
              </a:rPr>
              <a:t>Teacher Competency</a:t>
            </a:r>
          </a:p>
          <a:p>
            <a:pPr>
              <a:buFont typeface="Wingdings" panose="05000000000000000000" pitchFamily="2" charset="2"/>
              <a:buChar char="§"/>
            </a:pPr>
            <a:r>
              <a:rPr lang="en-US" sz="2800" dirty="0">
                <a:cs typeface="Arial" panose="020B0604020202020204" pitchFamily="34" charset="0"/>
              </a:rPr>
              <a:t>Student Learning</a:t>
            </a:r>
            <a:endParaRPr kumimoji="0" lang="en-US" sz="2800" i="0" u="none" strike="noStrike" kern="1200" cap="none" spc="0" normalizeH="0" baseline="0" noProof="0" dirty="0">
              <a:ln>
                <a:noFill/>
              </a:ln>
              <a:effectLst/>
              <a:uLnTx/>
              <a:uFillTx/>
              <a:cs typeface="Arial" panose="020B0604020202020204" pitchFamily="34" charset="0"/>
            </a:endParaRPr>
          </a:p>
          <a:p>
            <a:pPr>
              <a:buFont typeface="Wingdings" panose="05000000000000000000" pitchFamily="2" charset="2"/>
              <a:buChar char="§"/>
            </a:pPr>
            <a:endParaRPr lang="en-US" sz="20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73394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6A1D7-42C9-780B-EFBB-E281A144A06D}"/>
              </a:ext>
            </a:extLst>
          </p:cNvPr>
          <p:cNvSpPr>
            <a:spLocks noGrp="1"/>
          </p:cNvSpPr>
          <p:nvPr>
            <p:ph type="title"/>
          </p:nvPr>
        </p:nvSpPr>
        <p:spPr>
          <a:xfrm>
            <a:off x="457200" y="668049"/>
            <a:ext cx="8049491" cy="1325563"/>
          </a:xfrm>
        </p:spPr>
        <p:txBody>
          <a:bodyPr>
            <a:noAutofit/>
          </a:bodyPr>
          <a:lstStyle/>
          <a:p>
            <a:r>
              <a:rPr lang="en-US" b="1" dirty="0"/>
              <a:t>Professional Ethics Program Framework Guidelines</a:t>
            </a:r>
          </a:p>
        </p:txBody>
      </p:sp>
      <p:sp>
        <p:nvSpPr>
          <p:cNvPr id="3" name="Content Placeholder 2">
            <a:extLst>
              <a:ext uri="{FF2B5EF4-FFF2-40B4-BE49-F238E27FC236}">
                <a16:creationId xmlns:a16="http://schemas.microsoft.com/office/drawing/2014/main" id="{CA68D264-9111-6091-2550-522E0EF18203}"/>
              </a:ext>
            </a:extLst>
          </p:cNvPr>
          <p:cNvSpPr>
            <a:spLocks noGrp="1"/>
          </p:cNvSpPr>
          <p:nvPr>
            <p:ph idx="1"/>
          </p:nvPr>
        </p:nvSpPr>
        <p:spPr>
          <a:xfrm>
            <a:off x="457200" y="2096713"/>
            <a:ext cx="7685037" cy="4387214"/>
          </a:xfrm>
        </p:spPr>
        <p:txBody>
          <a:bodyPr>
            <a:normAutofit/>
          </a:bodyPr>
          <a:lstStyle/>
          <a:p>
            <a:pPr>
              <a:buFont typeface="Wingdings" panose="05000000000000000000" pitchFamily="2" charset="2"/>
              <a:buChar char="§"/>
            </a:pPr>
            <a:r>
              <a:rPr lang="en-US" sz="2800" b="0" dirty="0">
                <a:solidFill>
                  <a:schemeClr val="tx1"/>
                </a:solidFill>
                <a:effectLst/>
                <a:latin typeface="Arial" panose="020B0604020202020204" pitchFamily="34" charset="0"/>
                <a:cs typeface="Arial" panose="020B0604020202020204" pitchFamily="34" charset="0"/>
              </a:rPr>
              <a:t>The standards of behavior, values, and principles that inform and guide professional decision-making. These standards of behavior, values and principles include those detailed in the </a:t>
            </a:r>
            <a:r>
              <a:rPr lang="en-US" sz="2800" b="1" i="1" dirty="0">
                <a:solidFill>
                  <a:schemeClr val="tx1"/>
                </a:solidFill>
                <a:effectLst/>
                <a:latin typeface="Arial" panose="020B0604020202020204" pitchFamily="34" charset="0"/>
                <a:cs typeface="Arial" panose="020B0604020202020204" pitchFamily="34" charset="0"/>
              </a:rPr>
              <a:t>Pennsylvania Model Code of Ethics for Educators</a:t>
            </a:r>
            <a:r>
              <a:rPr lang="en-US" sz="2800" b="0" dirty="0">
                <a:solidFill>
                  <a:schemeClr val="tx1"/>
                </a:solidFill>
                <a:effectLst/>
                <a:latin typeface="Arial" panose="020B0604020202020204" pitchFamily="34" charset="0"/>
                <a:cs typeface="Arial" panose="020B0604020202020204" pitchFamily="34" charset="0"/>
              </a:rPr>
              <a:t>, as adopted by the Professional Standards and Practices Commission.</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Continuing PDP and Ed Prep (SY 2023-2024)</a:t>
            </a:r>
            <a:r>
              <a:rPr lang="en-US" sz="2800" b="0" dirty="0">
                <a:solidFill>
                  <a:schemeClr val="tx1"/>
                </a:solidFill>
                <a:effectLst/>
                <a:latin typeface="Arial" panose="020B0604020202020204" pitchFamily="34" charset="0"/>
                <a:cs typeface="Arial" panose="020B0604020202020204" pitchFamily="34" charset="0"/>
              </a:rPr>
              <a:t> </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Induction Programs (SY 2024-2025)</a:t>
            </a:r>
            <a:endParaRPr lang="en-US" sz="2800" b="0" dirty="0">
              <a:solidFill>
                <a:schemeClr val="tx1"/>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17348730"/>
      </p:ext>
    </p:extLst>
  </p:cSld>
  <p:clrMapOvr>
    <a:masterClrMapping/>
  </p:clrMapOvr>
</p:sld>
</file>

<file path=ppt/theme/theme1.xml><?xml version="1.0" encoding="utf-8"?>
<a:theme xmlns:a="http://schemas.openxmlformats.org/drawingml/2006/main" name="TropicVTI">
  <a:themeElements>
    <a:clrScheme name="AnalogousFromLightSeedLeftStep">
      <a:dk1>
        <a:srgbClr val="000000"/>
      </a:dk1>
      <a:lt1>
        <a:srgbClr val="FFFFFF"/>
      </a:lt1>
      <a:dk2>
        <a:srgbClr val="24393F"/>
      </a:dk2>
      <a:lt2>
        <a:srgbClr val="E8E8E2"/>
      </a:lt2>
      <a:accent1>
        <a:srgbClr val="8885D7"/>
      </a:accent1>
      <a:accent2>
        <a:srgbClr val="6A90CE"/>
      </a:accent2>
      <a:accent3>
        <a:srgbClr val="5AAEC3"/>
      </a:accent3>
      <a:accent4>
        <a:srgbClr val="5DB4A2"/>
      </a:accent4>
      <a:accent5>
        <a:srgbClr val="68B484"/>
      </a:accent5>
      <a:accent6>
        <a:srgbClr val="62B65E"/>
      </a:accent6>
      <a:hlink>
        <a:srgbClr val="848651"/>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255</TotalTime>
  <Words>862</Words>
  <Application>Microsoft Office PowerPoint</Application>
  <PresentationFormat>Widescreen</PresentationFormat>
  <Paragraphs>99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Gill Sans Nova</vt:lpstr>
      <vt:lpstr>Wingdings</vt:lpstr>
      <vt:lpstr>TropicVTI</vt:lpstr>
      <vt:lpstr>Teacher Induction and Mentoring</vt:lpstr>
      <vt:lpstr>Why?</vt:lpstr>
      <vt:lpstr>INDUCTION</vt:lpstr>
      <vt:lpstr>Educator Effectiveness</vt:lpstr>
      <vt:lpstr>Induction Planning  </vt:lpstr>
      <vt:lpstr>The Induction Team</vt:lpstr>
      <vt:lpstr>2024-2025</vt:lpstr>
      <vt:lpstr>Induction Plan Topics - Required</vt:lpstr>
      <vt:lpstr>Professional Ethics Program Framework Guidelines</vt:lpstr>
      <vt:lpstr>Culturally Relevant and Sustaining Education Program Framework Guidelines (CR-SE)</vt:lpstr>
      <vt:lpstr>MENTORING</vt:lpstr>
      <vt:lpstr>Identification of Mentors</vt:lpstr>
      <vt:lpstr>The Questions Around Teacher Development</vt:lpstr>
      <vt:lpstr>Mentor Responsibilities</vt:lpstr>
      <vt:lpstr>Mentor Responsibilities</vt:lpstr>
      <vt:lpstr>Resources </vt:lpstr>
      <vt:lpstr>Question/Comment</vt:lpstr>
      <vt:lpstr>Coming Attractions…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Induction</dc:title>
  <dc:creator>Gerald Witmer</dc:creator>
  <cp:lastModifiedBy>Gerald Witmer</cp:lastModifiedBy>
  <cp:revision>1</cp:revision>
  <dcterms:created xsi:type="dcterms:W3CDTF">2023-02-22T23:26:08Z</dcterms:created>
  <dcterms:modified xsi:type="dcterms:W3CDTF">2023-03-14T12:22:47Z</dcterms:modified>
</cp:coreProperties>
</file>