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jxrLv0DlyTPyOdc5cF+GcIY7M8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923CFB-3CEF-4F22-B0E2-367ECBBC0363}" v="331" dt="2023-01-13T14:39:34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ald Witmer" userId="b29430cff93569b8" providerId="LiveId" clId="{41923CFB-3CEF-4F22-B0E2-367ECBBC0363}"/>
    <pc:docChg chg="custSel modSld">
      <pc:chgData name="Gerald Witmer" userId="b29430cff93569b8" providerId="LiveId" clId="{41923CFB-3CEF-4F22-B0E2-367ECBBC0363}" dt="2023-02-08T21:21:43.438" v="502" actId="255"/>
      <pc:docMkLst>
        <pc:docMk/>
      </pc:docMkLst>
      <pc:sldChg chg="modSp mod">
        <pc:chgData name="Gerald Witmer" userId="b29430cff93569b8" providerId="LiveId" clId="{41923CFB-3CEF-4F22-B0E2-367ECBBC0363}" dt="2023-02-08T21:20:32.652" v="488" actId="20577"/>
        <pc:sldMkLst>
          <pc:docMk/>
          <pc:sldMk cId="0" sldId="256"/>
        </pc:sldMkLst>
        <pc:spChg chg="mod">
          <ac:chgData name="Gerald Witmer" userId="b29430cff93569b8" providerId="LiveId" clId="{41923CFB-3CEF-4F22-B0E2-367ECBBC0363}" dt="2023-02-08T21:20:32.652" v="488" actId="20577"/>
          <ac:spMkLst>
            <pc:docMk/>
            <pc:sldMk cId="0" sldId="256"/>
            <ac:spMk id="90" creationId="{00000000-0000-0000-0000-000000000000}"/>
          </ac:spMkLst>
        </pc:spChg>
      </pc:sldChg>
      <pc:sldChg chg="modSp mod modAnim">
        <pc:chgData name="Gerald Witmer" userId="b29430cff93569b8" providerId="LiveId" clId="{41923CFB-3CEF-4F22-B0E2-367ECBBC0363}" dt="2023-02-08T21:21:43.438" v="502" actId="255"/>
        <pc:sldMkLst>
          <pc:docMk/>
          <pc:sldMk cId="0" sldId="257"/>
        </pc:sldMkLst>
        <pc:spChg chg="mod">
          <ac:chgData name="Gerald Witmer" userId="b29430cff93569b8" providerId="LiveId" clId="{41923CFB-3CEF-4F22-B0E2-367ECBBC0363}" dt="2023-02-08T21:21:43.438" v="502" actId="255"/>
          <ac:spMkLst>
            <pc:docMk/>
            <pc:sldMk cId="0" sldId="257"/>
            <ac:spMk id="95" creationId="{00000000-0000-0000-0000-000000000000}"/>
          </ac:spMkLst>
        </pc:spChg>
        <pc:spChg chg="mod">
          <ac:chgData name="Gerald Witmer" userId="b29430cff93569b8" providerId="LiveId" clId="{41923CFB-3CEF-4F22-B0E2-367ECBBC0363}" dt="2023-01-13T13:25:21.620" v="174" actId="20577"/>
          <ac:spMkLst>
            <pc:docMk/>
            <pc:sldMk cId="0" sldId="257"/>
            <ac:spMk id="96" creationId="{00000000-0000-0000-0000-000000000000}"/>
          </ac:spMkLst>
        </pc:spChg>
      </pc:sldChg>
      <pc:sldChg chg="modAnim">
        <pc:chgData name="Gerald Witmer" userId="b29430cff93569b8" providerId="LiveId" clId="{41923CFB-3CEF-4F22-B0E2-367ECBBC0363}" dt="2023-01-13T14:02:45.707" v="263"/>
        <pc:sldMkLst>
          <pc:docMk/>
          <pc:sldMk cId="0" sldId="258"/>
        </pc:sldMkLst>
      </pc:sldChg>
      <pc:sldChg chg="modSp mod modAnim">
        <pc:chgData name="Gerald Witmer" userId="b29430cff93569b8" providerId="LiveId" clId="{41923CFB-3CEF-4F22-B0E2-367ECBBC0363}" dt="2023-02-08T21:15:52.189" v="410" actId="20577"/>
        <pc:sldMkLst>
          <pc:docMk/>
          <pc:sldMk cId="0" sldId="259"/>
        </pc:sldMkLst>
        <pc:spChg chg="mod">
          <ac:chgData name="Gerald Witmer" userId="b29430cff93569b8" providerId="LiveId" clId="{41923CFB-3CEF-4F22-B0E2-367ECBBC0363}" dt="2023-02-08T21:15:52.189" v="410" actId="20577"/>
          <ac:spMkLst>
            <pc:docMk/>
            <pc:sldMk cId="0" sldId="259"/>
            <ac:spMk id="110" creationId="{00000000-0000-0000-0000-000000000000}"/>
          </ac:spMkLst>
        </pc:spChg>
      </pc:sldChg>
      <pc:sldChg chg="modSp mod modAnim modNotes">
        <pc:chgData name="Gerald Witmer" userId="b29430cff93569b8" providerId="LiveId" clId="{41923CFB-3CEF-4F22-B0E2-367ECBBC0363}" dt="2023-02-08T21:16:40.761" v="413" actId="27636"/>
        <pc:sldMkLst>
          <pc:docMk/>
          <pc:sldMk cId="0" sldId="260"/>
        </pc:sldMkLst>
        <pc:spChg chg="mod">
          <ac:chgData name="Gerald Witmer" userId="b29430cff93569b8" providerId="LiveId" clId="{41923CFB-3CEF-4F22-B0E2-367ECBBC0363}" dt="2023-02-08T21:16:40.761" v="413" actId="27636"/>
          <ac:spMkLst>
            <pc:docMk/>
            <pc:sldMk cId="0" sldId="260"/>
            <ac:spMk id="116" creationId="{00000000-0000-0000-0000-000000000000}"/>
          </ac:spMkLst>
        </pc:spChg>
      </pc:sldChg>
      <pc:sldChg chg="modAnim">
        <pc:chgData name="Gerald Witmer" userId="b29430cff93569b8" providerId="LiveId" clId="{41923CFB-3CEF-4F22-B0E2-367ECBBC0363}" dt="2023-01-13T14:03:24.754" v="266"/>
        <pc:sldMkLst>
          <pc:docMk/>
          <pc:sldMk cId="0" sldId="261"/>
        </pc:sldMkLst>
      </pc:sldChg>
      <pc:sldChg chg="modSp mod modAnim">
        <pc:chgData name="Gerald Witmer" userId="b29430cff93569b8" providerId="LiveId" clId="{41923CFB-3CEF-4F22-B0E2-367ECBBC0363}" dt="2023-02-08T21:17:57.101" v="440" actId="27636"/>
        <pc:sldMkLst>
          <pc:docMk/>
          <pc:sldMk cId="0" sldId="262"/>
        </pc:sldMkLst>
        <pc:spChg chg="mod">
          <ac:chgData name="Gerald Witmer" userId="b29430cff93569b8" providerId="LiveId" clId="{41923CFB-3CEF-4F22-B0E2-367ECBBC0363}" dt="2023-02-08T21:17:57.101" v="440" actId="27636"/>
          <ac:spMkLst>
            <pc:docMk/>
            <pc:sldMk cId="0" sldId="262"/>
            <ac:spMk id="128" creationId="{00000000-0000-0000-0000-000000000000}"/>
          </ac:spMkLst>
        </pc:spChg>
      </pc:sldChg>
      <pc:sldChg chg="modSp mod modAnim modNotes">
        <pc:chgData name="Gerald Witmer" userId="b29430cff93569b8" providerId="LiveId" clId="{41923CFB-3CEF-4F22-B0E2-367ECBBC0363}" dt="2023-02-08T21:18:39.274" v="451" actId="20577"/>
        <pc:sldMkLst>
          <pc:docMk/>
          <pc:sldMk cId="0" sldId="263"/>
        </pc:sldMkLst>
        <pc:spChg chg="mod">
          <ac:chgData name="Gerald Witmer" userId="b29430cff93569b8" providerId="LiveId" clId="{41923CFB-3CEF-4F22-B0E2-367ECBBC0363}" dt="2023-02-08T21:18:39.274" v="451" actId="20577"/>
          <ac:spMkLst>
            <pc:docMk/>
            <pc:sldMk cId="0" sldId="263"/>
            <ac:spMk id="134" creationId="{00000000-0000-0000-0000-000000000000}"/>
          </ac:spMkLst>
        </pc:spChg>
      </pc:sldChg>
      <pc:sldChg chg="modSp mod modAnim modNotes">
        <pc:chgData name="Gerald Witmer" userId="b29430cff93569b8" providerId="LiveId" clId="{41923CFB-3CEF-4F22-B0E2-367ECBBC0363}" dt="2023-02-08T21:19:28.005" v="477" actId="20577"/>
        <pc:sldMkLst>
          <pc:docMk/>
          <pc:sldMk cId="0" sldId="264"/>
        </pc:sldMkLst>
        <pc:spChg chg="mod">
          <ac:chgData name="Gerald Witmer" userId="b29430cff93569b8" providerId="LiveId" clId="{41923CFB-3CEF-4F22-B0E2-367ECBBC0363}" dt="2023-02-08T21:19:28.005" v="477" actId="20577"/>
          <ac:spMkLst>
            <pc:docMk/>
            <pc:sldMk cId="0" sldId="264"/>
            <ac:spMk id="140" creationId="{00000000-0000-0000-0000-000000000000}"/>
          </ac:spMkLst>
        </pc:spChg>
      </pc:sldChg>
      <pc:sldChg chg="modSp modAnim modNotes">
        <pc:chgData name="Gerald Witmer" userId="b29430cff93569b8" providerId="LiveId" clId="{41923CFB-3CEF-4F22-B0E2-367ECBBC0363}" dt="2023-01-13T14:39:34.090" v="409" actId="20577"/>
        <pc:sldMkLst>
          <pc:docMk/>
          <pc:sldMk cId="0" sldId="265"/>
        </pc:sldMkLst>
        <pc:spChg chg="mod">
          <ac:chgData name="Gerald Witmer" userId="b29430cff93569b8" providerId="LiveId" clId="{41923CFB-3CEF-4F22-B0E2-367ECBBC0363}" dt="2023-01-13T14:39:34.090" v="409" actId="20577"/>
          <ac:spMkLst>
            <pc:docMk/>
            <pc:sldMk cId="0" sldId="265"/>
            <ac:spMk id="14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chemeClr val="lt1"/>
            </a:gs>
            <a:gs pos="100000">
              <a:srgbClr val="9E9E9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 rotWithShape="1">
            <a:blip r:embed="rId2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4" name="Google Shape;14;p13"/>
          <p:cNvCxnSpPr/>
          <p:nvPr/>
        </p:nvCxnSpPr>
        <p:spPr>
          <a:xfrm rot="-5400000">
            <a:off x="-762000" y="3429000"/>
            <a:ext cx="6858000" cy="0"/>
          </a:xfrm>
          <a:prstGeom prst="straightConnector1">
            <a:avLst/>
          </a:prstGeom>
          <a:noFill/>
          <a:ln w="11425" cap="flat" cmpd="sng">
            <a:solidFill>
              <a:srgbClr val="F9F9F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Google Shape;15;p13"/>
          <p:cNvSpPr txBox="1"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200"/>
              <a:buFont typeface="Trebuchet MS"/>
              <a:buNone/>
              <a:defRPr sz="4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606"/>
              <a:buNone/>
              <a:defRPr sz="2200">
                <a:solidFill>
                  <a:srgbClr val="FFFFFF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dt" idx="10"/>
          </p:nvPr>
        </p:nvSpPr>
        <p:spPr>
          <a:xfrm>
            <a:off x="5871224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ftr" idx="11"/>
          </p:nvPr>
        </p:nvSpPr>
        <p:spPr>
          <a:xfrm>
            <a:off x="2819400" y="6557946"/>
            <a:ext cx="2927722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sldNum" idx="12"/>
          </p:nvPr>
        </p:nvSpPr>
        <p:spPr>
          <a:xfrm>
            <a:off x="7880884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r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body" idx="1"/>
          </p:nvPr>
        </p:nvSpPr>
        <p:spPr>
          <a:xfrm rot="5400000">
            <a:off x="1653540" y="413076"/>
            <a:ext cx="4846320" cy="72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2039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marL="914400" lvl="1" indent="-32004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>
            <a:spLocks noGrp="1"/>
          </p:cNvSpPr>
          <p:nvPr>
            <p:ph type="title"/>
          </p:nvPr>
        </p:nvSpPr>
        <p:spPr>
          <a:xfrm rot="5400000">
            <a:off x="4389438" y="2438718"/>
            <a:ext cx="5851525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4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2039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marL="914400" lvl="1" indent="-32004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dt" idx="10"/>
          </p:nvPr>
        </p:nvSpPr>
        <p:spPr>
          <a:xfrm>
            <a:off x="424281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ftr" idx="11"/>
          </p:nvPr>
        </p:nvSpPr>
        <p:spPr>
          <a:xfrm>
            <a:off x="457200" y="6556248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sldNum" idx="12"/>
          </p:nvPr>
        </p:nvSpPr>
        <p:spPr>
          <a:xfrm>
            <a:off x="6254496" y="6553200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2039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marL="914400" lvl="1" indent="-32004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200"/>
              <a:buFont typeface="Trebuchet MS"/>
              <a:buNone/>
              <a:defRPr sz="42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>
              <a:spcBef>
                <a:spcPts val="600"/>
              </a:spcBef>
              <a:spcAft>
                <a:spcPts val="0"/>
              </a:spcAft>
              <a:buSzPts val="146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9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dt" idx="10"/>
          </p:nvPr>
        </p:nvSpPr>
        <p:spPr>
          <a:xfrm>
            <a:off x="4724238" y="6556810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ft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sldNum" idx="12"/>
          </p:nvPr>
        </p:nvSpPr>
        <p:spPr>
          <a:xfrm>
            <a:off x="6733952" y="6555112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394" algn="l">
              <a:spcBef>
                <a:spcPts val="600"/>
              </a:spcBef>
              <a:spcAft>
                <a:spcPts val="0"/>
              </a:spcAft>
              <a:buSzPts val="2044"/>
              <a:buChar char="⦿"/>
              <a:defRPr sz="2800"/>
            </a:lvl1pPr>
            <a:lvl2pPr marL="914400" lvl="1" indent="-350519" algn="l">
              <a:spcBef>
                <a:spcPts val="50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04800" algn="l">
              <a:spcBef>
                <a:spcPts val="400"/>
              </a:spcBef>
              <a:spcAft>
                <a:spcPts val="0"/>
              </a:spcAft>
              <a:buSzPts val="1200"/>
              <a:buChar char="🞆"/>
              <a:defRPr sz="2000"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 sz="1800"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 sz="18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2"/>
          </p:nvPr>
        </p:nvSpPr>
        <p:spPr>
          <a:xfrm>
            <a:off x="4178808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394" algn="l">
              <a:spcBef>
                <a:spcPts val="600"/>
              </a:spcBef>
              <a:spcAft>
                <a:spcPts val="0"/>
              </a:spcAft>
              <a:buSzPts val="2044"/>
              <a:buChar char="⦿"/>
              <a:defRPr sz="2800"/>
            </a:lvl1pPr>
            <a:lvl2pPr marL="914400" lvl="1" indent="-350519" algn="l">
              <a:spcBef>
                <a:spcPts val="50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04800" algn="l">
              <a:spcBef>
                <a:spcPts val="400"/>
              </a:spcBef>
              <a:spcAft>
                <a:spcPts val="0"/>
              </a:spcAft>
              <a:buSzPts val="1200"/>
              <a:buChar char="🞆"/>
              <a:defRPr sz="2000"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 sz="1800"/>
            </a:lvl4pPr>
            <a:lvl5pPr marL="2286000" lvl="4" indent="-30861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 sz="18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SzPts val="1314"/>
              <a:buNone/>
              <a:defRPr sz="1800" b="1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080"/>
              <a:buNone/>
              <a:defRPr sz="18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2"/>
          </p:nvPr>
        </p:nvSpPr>
        <p:spPr>
          <a:xfrm>
            <a:off x="4178808" y="5867400"/>
            <a:ext cx="3520440" cy="457200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SzPts val="1314"/>
              <a:buNone/>
              <a:defRPr sz="1800" b="1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080"/>
              <a:buNone/>
              <a:defRPr sz="18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3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9852" algn="l">
              <a:spcBef>
                <a:spcPts val="600"/>
              </a:spcBef>
              <a:spcAft>
                <a:spcPts val="0"/>
              </a:spcAft>
              <a:buSzPts val="1752"/>
              <a:buChar char="⦿"/>
              <a:defRPr sz="2400"/>
            </a:lvl1pPr>
            <a:lvl2pPr marL="914400" lvl="1" indent="-330200" algn="l">
              <a:spcBef>
                <a:spcPts val="5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 sz="1800"/>
            </a:lvl3pPr>
            <a:lvl4pPr marL="1828800" lvl="3" indent="-309880" algn="l">
              <a:spcBef>
                <a:spcPts val="320"/>
              </a:spcBef>
              <a:spcAft>
                <a:spcPts val="0"/>
              </a:spcAft>
              <a:buSzPts val="1280"/>
              <a:buChar char="⚫"/>
              <a:defRPr sz="1600"/>
            </a:lvl4pPr>
            <a:lvl5pPr marL="2286000" lvl="4" indent="-299720" algn="l">
              <a:spcBef>
                <a:spcPts val="400"/>
              </a:spcBef>
              <a:spcAft>
                <a:spcPts val="0"/>
              </a:spcAft>
              <a:buSzPts val="1120"/>
              <a:buChar char="◉"/>
              <a:defRPr sz="16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4"/>
          </p:nvPr>
        </p:nvSpPr>
        <p:spPr>
          <a:xfrm>
            <a:off x="4178808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9852" algn="l">
              <a:spcBef>
                <a:spcPts val="600"/>
              </a:spcBef>
              <a:spcAft>
                <a:spcPts val="0"/>
              </a:spcAft>
              <a:buSzPts val="1752"/>
              <a:buChar char="⦿"/>
              <a:defRPr sz="2400"/>
            </a:lvl1pPr>
            <a:lvl2pPr marL="914400" lvl="1" indent="-330200" algn="l">
              <a:spcBef>
                <a:spcPts val="5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29718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 sz="1800"/>
            </a:lvl3pPr>
            <a:lvl4pPr marL="1828800" lvl="3" indent="-309880" algn="l">
              <a:spcBef>
                <a:spcPts val="320"/>
              </a:spcBef>
              <a:spcAft>
                <a:spcPts val="0"/>
              </a:spcAft>
              <a:buSzPts val="1280"/>
              <a:buChar char="⚫"/>
              <a:defRPr sz="1600"/>
            </a:lvl4pPr>
            <a:lvl5pPr marL="2286000" lvl="4" indent="-299720" algn="l">
              <a:spcBef>
                <a:spcPts val="400"/>
              </a:spcBef>
              <a:spcAft>
                <a:spcPts val="0"/>
              </a:spcAft>
              <a:buSzPts val="1120"/>
              <a:buChar char="◉"/>
              <a:defRPr sz="16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457200" y="1497416"/>
            <a:ext cx="5897880" cy="60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022"/>
              <a:buNone/>
              <a:defRPr sz="1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6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6936" algn="l">
              <a:spcBef>
                <a:spcPts val="600"/>
              </a:spcBef>
              <a:spcAft>
                <a:spcPts val="0"/>
              </a:spcAft>
              <a:buSzPts val="2336"/>
              <a:buChar char="⦿"/>
              <a:defRPr sz="3200"/>
            </a:lvl1pPr>
            <a:lvl2pPr marL="914400" lvl="1" indent="-370840" algn="l">
              <a:spcBef>
                <a:spcPts val="500"/>
              </a:spcBef>
              <a:spcAft>
                <a:spcPts val="0"/>
              </a:spcAft>
              <a:buSzPts val="2240"/>
              <a:buChar char="◼"/>
              <a:defRPr sz="2800"/>
            </a:lvl2pPr>
            <a:lvl3pPr marL="1371600" lvl="2" indent="-320039" algn="l">
              <a:spcBef>
                <a:spcPts val="400"/>
              </a:spcBef>
              <a:spcAft>
                <a:spcPts val="0"/>
              </a:spcAft>
              <a:buSzPts val="1440"/>
              <a:buChar char="🞆"/>
              <a:defRPr sz="24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2000"/>
            </a:lvl4pPr>
            <a:lvl5pPr marL="2286000" lvl="4" indent="-317500" algn="l">
              <a:spcBef>
                <a:spcPts val="400"/>
              </a:spcBef>
              <a:spcAft>
                <a:spcPts val="0"/>
              </a:spcAft>
              <a:buSzPts val="1400"/>
              <a:buChar char="◉"/>
              <a:defRPr sz="20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gradFill>
          <a:gsLst>
            <a:gs pos="0">
              <a:srgbClr val="E965C8"/>
            </a:gs>
            <a:gs pos="100000">
              <a:srgbClr val="8013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1"/>
          <p:cNvSpPr/>
          <p:nvPr/>
        </p:nvSpPr>
        <p:spPr>
          <a:xfrm rot="-36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sm" len="sm"/>
            <a:tailEnd type="none" w="sm" len="sm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21"/>
          <p:cNvSpPr/>
          <p:nvPr/>
        </p:nvSpPr>
        <p:spPr>
          <a:xfrm rot="-18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9525" cap="rnd" cmpd="sng">
            <a:solidFill>
              <a:srgbClr val="EAEAEA"/>
            </a:solidFill>
            <a:prstDash val="solid"/>
            <a:round/>
            <a:headEnd type="none" w="sm" len="sm"/>
            <a:tailEnd type="none" w="sm" len="sm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000"/>
              <a:buFont typeface="Trebuchet MS"/>
              <a:buNone/>
              <a:defRPr sz="3000" b="1">
                <a:solidFill>
                  <a:srgbClr val="FEF7F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5389098" y="3283634"/>
            <a:ext cx="342900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75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2"/>
              <a:buFont typeface="Trebuchet MS"/>
              <a:buNone/>
              <a:defRPr sz="1400">
                <a:solidFill>
                  <a:schemeClr val="lt1"/>
                </a:solidFill>
              </a:defRPr>
            </a:lvl1pPr>
            <a:lvl2pPr marL="914400" lvl="1" indent="-289560" algn="l">
              <a:spcBef>
                <a:spcPts val="500"/>
              </a:spcBef>
              <a:spcAft>
                <a:spcPts val="0"/>
              </a:spcAft>
              <a:buSzPts val="960"/>
              <a:buChar char="◼"/>
              <a:defRPr sz="1200"/>
            </a:lvl2pPr>
            <a:lvl3pPr marL="1371600" lvl="2" indent="-266700" algn="l">
              <a:spcBef>
                <a:spcPts val="400"/>
              </a:spcBef>
              <a:spcAft>
                <a:spcPts val="0"/>
              </a:spcAft>
              <a:buSzPts val="600"/>
              <a:buChar char="🞆"/>
              <a:defRPr sz="1000"/>
            </a:lvl3pPr>
            <a:lvl4pPr marL="1828800" lvl="3" indent="-274319" algn="l">
              <a:spcBef>
                <a:spcPts val="180"/>
              </a:spcBef>
              <a:spcAft>
                <a:spcPts val="0"/>
              </a:spcAft>
              <a:buSzPts val="720"/>
              <a:buChar char="⚫"/>
              <a:defRPr sz="900"/>
            </a:lvl4pPr>
            <a:lvl5pPr marL="2286000" lvl="4" indent="-268604" algn="l">
              <a:spcBef>
                <a:spcPts val="400"/>
              </a:spcBef>
              <a:spcAft>
                <a:spcPts val="0"/>
              </a:spcAft>
              <a:buSzPts val="630"/>
              <a:buChar char="◉"/>
              <a:defRPr sz="900"/>
            </a:lvl5pPr>
            <a:lvl6pPr marL="2743200" lvl="5" indent="-320039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21"/>
          <p:cNvSpPr>
            <a:spLocks noGrp="1"/>
          </p:cNvSpPr>
          <p:nvPr>
            <p:ph type="pic" idx="2"/>
          </p:nvPr>
        </p:nvSpPr>
        <p:spPr>
          <a:xfrm>
            <a:off x="663682" y="1041002"/>
            <a:ext cx="4206240" cy="4206240"/>
          </a:xfrm>
          <a:prstGeom prst="rect">
            <a:avLst/>
          </a:prstGeom>
          <a:solidFill>
            <a:srgbClr val="812D70"/>
          </a:solidFill>
          <a:ln w="1079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 rotWithShape="1">
            <a:blip r:embed="rId13">
              <a:alphaModFix amt="43000"/>
            </a:blip>
            <a:tile tx="0" ty="0" sx="50000" sy="5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Google Shape;7;p12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  <a:defRPr sz="3800" b="1" i="0" u="none" strike="noStrike" cap="non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9123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sz="2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45440" algn="l" rtl="0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Char char="◼"/>
              <a:defRPr sz="2300" b="0" i="0" u="none" strike="noStrike" cap="non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048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🞆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2000" b="0" i="0" u="none" strike="noStrike" cap="non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0861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sz="1600" b="0" i="0" u="none" strike="noStrike" cap="non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dt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ft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65C8"/>
            </a:gs>
            <a:gs pos="100000">
              <a:srgbClr val="8013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3366868" y="533400"/>
            <a:ext cx="5105400" cy="28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200"/>
              <a:buFont typeface="Trebuchet MS"/>
              <a:buNone/>
            </a:pPr>
            <a:r>
              <a:rPr lang="en-US"/>
              <a:t>THE HIRING PROCESS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00" cy="11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 fontScale="92500" lnSpcReduction="1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ct val="73000"/>
              <a:buNone/>
            </a:pPr>
            <a:r>
              <a:rPr lang="en-US" sz="2800" b="1" dirty="0"/>
              <a:t>Dr. Gerald (Jere) Witmer</a:t>
            </a:r>
            <a:endParaRPr dirty="0"/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r>
              <a:rPr lang="en-US" dirty="0"/>
              <a:t>Personnel PIL Facilitator / CTDSL</a:t>
            </a:r>
            <a:endParaRPr dirty="0"/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SzPct val="72999"/>
              <a:buNone/>
            </a:pPr>
            <a:r>
              <a:rPr lang="en-US" dirty="0"/>
              <a:t>Gerald.witmer@comcast.net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lang="en-US" sz="3600">
                <a:solidFill>
                  <a:schemeClr val="dk1"/>
                </a:solidFill>
              </a:rPr>
              <a:t>CONSIDERATIONS…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146" name="Google Shape;146;p10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7620000" cy="538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ct val="72999"/>
              <a:buChar char="⦿"/>
            </a:pPr>
            <a:r>
              <a:rPr lang="en-US" dirty="0"/>
              <a:t>Increase the number of “touches” you have with candidates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 dirty="0"/>
              <a:t>Create a comfortable environment for candidates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 dirty="0"/>
              <a:t>Have one person ask all the questions of all candidates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 dirty="0"/>
              <a:t>Ask questions that: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Char char="◼"/>
            </a:pPr>
            <a:r>
              <a:rPr lang="en-US" dirty="0"/>
              <a:t>Require the candidate to </a:t>
            </a:r>
            <a:r>
              <a:rPr lang="en-US" b="1" u="sng" dirty="0"/>
              <a:t>reflect</a:t>
            </a:r>
            <a:r>
              <a:rPr lang="en-US" dirty="0"/>
              <a:t>…we want reflective teachers!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Char char="◼"/>
            </a:pPr>
            <a:r>
              <a:rPr lang="en-US" dirty="0"/>
              <a:t>Require the candidate to </a:t>
            </a:r>
            <a:r>
              <a:rPr lang="en-US" b="1" u="sng" dirty="0"/>
              <a:t>respond to scenarios</a:t>
            </a:r>
            <a:r>
              <a:rPr lang="en-US" dirty="0"/>
              <a:t>…we want good decision-makers!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ct val="80000"/>
              <a:buChar char="◼"/>
            </a:pPr>
            <a:r>
              <a:rPr lang="en-US" dirty="0"/>
              <a:t>Allow insight into the ability of the candidate to </a:t>
            </a:r>
            <a:r>
              <a:rPr lang="en-US" b="1" u="sng" dirty="0"/>
              <a:t>manage issues</a:t>
            </a:r>
            <a:r>
              <a:rPr lang="en-US" dirty="0"/>
              <a:t> in their employment…teachers today must be outstanding managers with everything we ask them to do!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 dirty="0"/>
              <a:t>Allow interview committee members the opportunity to ask follow-up questions or for further clarification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2999"/>
              <a:buChar char="⦿"/>
            </a:pPr>
            <a:r>
              <a:rPr lang="en-US" dirty="0"/>
              <a:t>All applicants receive a thank you letter…every candidate interviewed receives a phone call </a:t>
            </a:r>
            <a:r>
              <a:rPr lang="en-US"/>
              <a:t>(timely) </a:t>
            </a:r>
            <a:endParaRPr dirty="0"/>
          </a:p>
          <a:p>
            <a:pPr marL="521208" lvl="1" indent="-129286" algn="l" rtl="0">
              <a:spcBef>
                <a:spcPts val="500"/>
              </a:spcBef>
              <a:spcAft>
                <a:spcPts val="0"/>
              </a:spcAft>
              <a:buSzPct val="8000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200"/>
              <a:buFont typeface="Trebuchet MS"/>
              <a:buNone/>
            </a:pPr>
            <a:r>
              <a:rPr lang="en-US"/>
              <a:t>QUESTION </a:t>
            </a:r>
            <a:r>
              <a:rPr lang="en-US" sz="2800"/>
              <a:t>AND</a:t>
            </a:r>
            <a:r>
              <a:rPr lang="en-US"/>
              <a:t> ANSWER</a:t>
            </a:r>
            <a:endParaRPr/>
          </a:p>
        </p:txBody>
      </p:sp>
      <p:sp>
        <p:nvSpPr>
          <p:cNvPr id="152" name="Google Shape;152;p11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752"/>
              <a:buNone/>
            </a:pPr>
            <a:r>
              <a:rPr lang="en-US" sz="2400" b="1"/>
              <a:t>gerald.witmer@comcast.net</a:t>
            </a:r>
            <a:endParaRPr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lang="en-US" dirty="0">
                <a:solidFill>
                  <a:schemeClr val="dk1"/>
                </a:solidFill>
              </a:rPr>
              <a:t>THE REALITY…</a:t>
            </a:r>
            <a:r>
              <a:rPr lang="en-US" sz="2800" dirty="0">
                <a:solidFill>
                  <a:schemeClr val="dk1"/>
                </a:solidFill>
              </a:rPr>
              <a:t>over 14 years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7239000" cy="538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State Representative’s wife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JSC member’s wife 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RMCTC classified employee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Immediate family member of current employee (wife, son, daughter)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JSC member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Current teacher…certified to teach in program with vacancy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JSC member’s child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Sponsoring district board member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Friends of JSC members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98"/>
              <a:buChar char="⦿"/>
            </a:pPr>
            <a:r>
              <a:rPr lang="en-US" dirty="0"/>
              <a:t>Friend of the superintendent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600"/>
              <a:buFont typeface="Trebuchet MS"/>
              <a:buNone/>
            </a:pPr>
            <a:r>
              <a:rPr lang="en-US" sz="3600">
                <a:solidFill>
                  <a:schemeClr val="dk1"/>
                </a:solidFill>
              </a:rPr>
              <a:t>THE HIRING PROCESS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752"/>
              <a:buChar char="⦿"/>
            </a:pPr>
            <a:r>
              <a:rPr lang="en-US" sz="2400" dirty="0"/>
              <a:t>Establish the Vacancy – accept resignation/approve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752"/>
              <a:buNone/>
            </a:pPr>
            <a:r>
              <a:rPr lang="en-US" sz="2400" dirty="0"/>
              <a:t>       new position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752"/>
              <a:buNone/>
            </a:pPr>
            <a:endParaRPr lang="en-US" sz="2400"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752"/>
              <a:buChar char="⦿"/>
            </a:pPr>
            <a:r>
              <a:rPr lang="en-US" sz="2400" dirty="0"/>
              <a:t>Post/Advertise Vacancy and Collect Applications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730"/>
              <a:buNone/>
            </a:pPr>
            <a:endParaRPr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438"/>
              <a:buNone/>
            </a:pPr>
            <a:endParaRPr sz="600"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752"/>
              <a:buChar char="⦿"/>
            </a:pPr>
            <a:r>
              <a:rPr lang="en-US" sz="2400" dirty="0"/>
              <a:t>Candidate Screening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730"/>
              <a:buNone/>
            </a:pPr>
            <a:endParaRPr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438"/>
              <a:buNone/>
            </a:pPr>
            <a:endParaRPr sz="600"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752"/>
              <a:buChar char="⦿"/>
            </a:pPr>
            <a:r>
              <a:rPr lang="en-US" sz="2400" dirty="0"/>
              <a:t>Interviewing and Selection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730"/>
              <a:buNone/>
            </a:pPr>
            <a:endParaRPr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ts val="438"/>
              <a:buNone/>
            </a:pPr>
            <a:endParaRPr sz="600"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752"/>
              <a:buChar char="⦿"/>
            </a:pPr>
            <a:r>
              <a:rPr lang="en-US" sz="2400" dirty="0"/>
              <a:t>Approval to Hire</a:t>
            </a:r>
            <a:endParaRPr dirty="0"/>
          </a:p>
          <a:p>
            <a:pPr marL="274320" lvl="0" indent="-153797" algn="l" rtl="0">
              <a:spcBef>
                <a:spcPts val="600"/>
              </a:spcBef>
              <a:spcAft>
                <a:spcPts val="0"/>
              </a:spcAft>
              <a:buSzPts val="1898"/>
              <a:buNone/>
            </a:pPr>
            <a:endParaRPr dirty="0"/>
          </a:p>
        </p:txBody>
      </p:sp>
      <p:sp>
        <p:nvSpPr>
          <p:cNvPr id="103" name="Google Shape;103;p3"/>
          <p:cNvSpPr txBox="1">
            <a:spLocks noGrp="1"/>
          </p:cNvSpPr>
          <p:nvPr>
            <p:ph type="sldNum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3" descr="road sig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5372100"/>
            <a:ext cx="3097046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lang="en-US">
                <a:solidFill>
                  <a:schemeClr val="dk1"/>
                </a:solidFill>
              </a:rPr>
              <a:t>APPROVAL TO FILL POSITION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7239000" cy="5312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Position Description 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Develop/Review and Update  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Opportunity for change…leverage it!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Establish Justification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b="1" u="sng" dirty="0"/>
              <a:t>Anticipate</a:t>
            </a:r>
            <a:r>
              <a:rPr lang="en-US" dirty="0"/>
              <a:t> questions from both the superintendents and JSC members regarding the need for the position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Obtain approval for </a:t>
            </a:r>
            <a:r>
              <a:rPr lang="en-US" b="1" dirty="0"/>
              <a:t>NEW</a:t>
            </a:r>
            <a:r>
              <a:rPr lang="en-US" dirty="0"/>
              <a:t> position or to fill </a:t>
            </a:r>
            <a:r>
              <a:rPr lang="en-US" b="1" dirty="0"/>
              <a:t>VACANCY</a:t>
            </a:r>
            <a:r>
              <a:rPr lang="en-US" dirty="0"/>
              <a:t> from the Joint School Committee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Communicate the Interview process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Salary considerations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Timeline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Trebuchet MS"/>
              <a:buNone/>
            </a:pPr>
            <a:r>
              <a:rPr lang="en-US">
                <a:solidFill>
                  <a:schemeClr val="dk1"/>
                </a:solidFill>
              </a:rPr>
              <a:t>POST/ADVERTISE VACANCY </a:t>
            </a:r>
            <a:r>
              <a:rPr lang="en-US" sz="3100">
                <a:solidFill>
                  <a:schemeClr val="dk1"/>
                </a:solidFill>
              </a:rPr>
              <a:t>AND</a:t>
            </a:r>
            <a:r>
              <a:rPr lang="en-US">
                <a:solidFill>
                  <a:schemeClr val="dk1"/>
                </a:solidFill>
              </a:rPr>
              <a:t> COLLECT APPLICATIONS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Review School Policy, Procedures and Past Practices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Creating New Positions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Political Patronage and Favoritism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“Completed” Application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Background Checks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Nepotism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Personal Attributes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Interview Committee Membership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Develop/Review/Update “Notice of Vacancy” 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Post Internally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Advertise Externally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lang="en-US">
                <a:solidFill>
                  <a:schemeClr val="dk1"/>
                </a:solidFill>
              </a:rPr>
              <a:t>CANDIDATE SCREENING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457200" y="1331150"/>
            <a:ext cx="7239000" cy="53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Review applications and develop “yes” and “no” piles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Identify candidates who may have “personal” connections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Reference(s) from influential individuals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Personal contact from influential individuals made on behalf of candidate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Occupational Advisory Committee Members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Influential school/community members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Identify up to (12) twelve candidates?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dirty="0"/>
              <a:t>Include ALL those identified with “personal” connections to the Center provided they meet the requirements for the position</a:t>
            </a:r>
            <a:endParaRPr dirty="0"/>
          </a:p>
          <a:p>
            <a:pPr marL="274320" lvl="0" indent="-153797" algn="l" rtl="0">
              <a:spcBef>
                <a:spcPts val="600"/>
              </a:spcBef>
              <a:spcAft>
                <a:spcPts val="0"/>
              </a:spcAft>
              <a:buSzPts val="1898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lang="en-US">
                <a:solidFill>
                  <a:schemeClr val="dk1"/>
                </a:solidFill>
              </a:rPr>
              <a:t>INTERVIEWING </a:t>
            </a:r>
            <a:r>
              <a:rPr lang="en-US" sz="2800">
                <a:solidFill>
                  <a:schemeClr val="dk1"/>
                </a:solidFill>
              </a:rPr>
              <a:t>AND</a:t>
            </a:r>
            <a:r>
              <a:rPr lang="en-US">
                <a:solidFill>
                  <a:schemeClr val="dk1"/>
                </a:solidFill>
              </a:rPr>
              <a:t> SELECTION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Establish interviewing committee(s)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Establish a timeline for interviews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898"/>
              <a:buChar char="⦿"/>
            </a:pPr>
            <a:r>
              <a:rPr lang="en-US" dirty="0"/>
              <a:t>Conduct interviews:</a:t>
            </a:r>
            <a:endParaRPr dirty="0"/>
          </a:p>
          <a:p>
            <a:pPr marL="521208" lvl="1" indent="-228600" algn="l" rtl="0">
              <a:spcBef>
                <a:spcPts val="500"/>
              </a:spcBef>
              <a:spcAft>
                <a:spcPts val="0"/>
              </a:spcAft>
              <a:buSzPts val="1840"/>
              <a:buChar char="◼"/>
            </a:pPr>
            <a:r>
              <a:rPr lang="en-US" b="1" dirty="0">
                <a:solidFill>
                  <a:srgbClr val="842F73"/>
                </a:solidFill>
              </a:rPr>
              <a:t>Introductory (First) Interview (1/2 hour)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Interview Committee –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(2) Administrators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Discovery…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Personality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Motivation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Professionalism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Life/Work experience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Short…5 questions…conversation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Number of Candidates to move on (6)</a:t>
            </a:r>
            <a:endParaRPr dirty="0"/>
          </a:p>
          <a:p>
            <a:pPr marL="758952" lvl="2" indent="-152400" algn="l" rtl="0">
              <a:spcBef>
                <a:spcPts val="400"/>
              </a:spcBef>
              <a:spcAft>
                <a:spcPts val="0"/>
              </a:spcAft>
              <a:buSzPts val="1200"/>
              <a:buNone/>
            </a:pPr>
            <a:endParaRPr dirty="0"/>
          </a:p>
          <a:p>
            <a:pPr marL="777240" lvl="3" indent="0" algn="l" rtl="0">
              <a:spcBef>
                <a:spcPts val="4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lang="en-US">
                <a:solidFill>
                  <a:schemeClr val="dk1"/>
                </a:solidFill>
              </a:rPr>
              <a:t>INTERVIEWING </a:t>
            </a:r>
            <a:r>
              <a:rPr lang="en-US" sz="2800">
                <a:solidFill>
                  <a:schemeClr val="dk1"/>
                </a:solidFill>
              </a:rPr>
              <a:t>AND</a:t>
            </a:r>
            <a:r>
              <a:rPr lang="en-US">
                <a:solidFill>
                  <a:schemeClr val="dk1"/>
                </a:solidFill>
              </a:rPr>
              <a:t> SELECTION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239000" cy="4855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1208" lvl="1" indent="-2286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b="1" dirty="0">
                <a:solidFill>
                  <a:srgbClr val="842F73"/>
                </a:solidFill>
              </a:rPr>
              <a:t>Second Round Interview (60 minutes)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Interview Committee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Administration, teacher(s), counselor, JSC member, OAC member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Review interview timeline, salary range, benefits, certification requirements, and provide opportunity to ask questions before starting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Ask 20 questions</a:t>
            </a:r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Allow for questions before leaving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Complete rating sheets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Response to questions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Personal characteristics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Select 3 finalists for the third/final round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lang="en-US">
                <a:solidFill>
                  <a:schemeClr val="dk1"/>
                </a:solidFill>
              </a:rPr>
              <a:t>INTERVIEWING </a:t>
            </a:r>
            <a:r>
              <a:rPr lang="en-US" sz="2800">
                <a:solidFill>
                  <a:schemeClr val="dk1"/>
                </a:solidFill>
              </a:rPr>
              <a:t>AND</a:t>
            </a:r>
            <a:r>
              <a:rPr lang="en-US">
                <a:solidFill>
                  <a:schemeClr val="dk1"/>
                </a:solidFill>
              </a:rPr>
              <a:t> SELECTION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0" name="Google Shape;140;p9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7239000" cy="5007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21208" lvl="1" indent="-2286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b="1" dirty="0">
                <a:solidFill>
                  <a:srgbClr val="842F73"/>
                </a:solidFill>
              </a:rPr>
              <a:t>Third Round Interview (90 minutes)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Interview Committee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Administration only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Process: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Opportunity for questions from the candidate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Teach a sample lesson on content provided by the committee (no technology)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Ask 10 questions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Tour classroom – write reflection 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Write a sample letter 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Complete rating sheets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Select candidate</a:t>
            </a:r>
          </a:p>
          <a:p>
            <a:pPr marL="1216152" lvl="3" indent="-228600">
              <a:spcBef>
                <a:spcPts val="400"/>
              </a:spcBef>
              <a:buSzPts val="1200"/>
              <a:buChar char="🞆"/>
            </a:pPr>
            <a:r>
              <a:rPr lang="en-US" dirty="0"/>
              <a:t>Check references</a:t>
            </a:r>
            <a:endParaRPr dirty="0"/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Offer employment…CONTINGENT upon JSC approval</a:t>
            </a:r>
          </a:p>
          <a:p>
            <a:pPr marL="758952" lvl="2" indent="-228600" algn="l" rtl="0">
              <a:spcBef>
                <a:spcPts val="400"/>
              </a:spcBef>
              <a:spcAft>
                <a:spcPts val="0"/>
              </a:spcAft>
              <a:buSzPts val="1200"/>
              <a:buChar char="🞆"/>
            </a:pPr>
            <a:r>
              <a:rPr lang="en-US" dirty="0"/>
              <a:t>Maintain documentation</a:t>
            </a:r>
            <a:endParaRPr dirty="0"/>
          </a:p>
          <a:p>
            <a:pPr marL="1005839" lvl="3" indent="-127000" algn="l" rtl="0">
              <a:spcBef>
                <a:spcPts val="4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pulent">
  <a:themeElements>
    <a:clrScheme name="Opulent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608</Words>
  <Application>Microsoft Office PowerPoint</Application>
  <PresentationFormat>On-screen Show (4:3)</PresentationFormat>
  <Paragraphs>113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Noto Sans Symbols</vt:lpstr>
      <vt:lpstr>Trebuchet MS</vt:lpstr>
      <vt:lpstr>Opulent</vt:lpstr>
      <vt:lpstr>THE HIRING PROCESS</vt:lpstr>
      <vt:lpstr>THE REALITY…over 14 years</vt:lpstr>
      <vt:lpstr>THE HIRING PROCESS</vt:lpstr>
      <vt:lpstr>APPROVAL TO FILL POSITION</vt:lpstr>
      <vt:lpstr>POST/ADVERTISE VACANCY AND COLLECT APPLICATIONS</vt:lpstr>
      <vt:lpstr>CANDIDATE SCREENING</vt:lpstr>
      <vt:lpstr>INTERVIEWING AND SELECTION</vt:lpstr>
      <vt:lpstr>INTERVIEWING AND SELECTION</vt:lpstr>
      <vt:lpstr>INTERVIEWING AND SELECTION</vt:lpstr>
      <vt:lpstr>CONSIDERATIONS…</vt:lpstr>
      <vt:lpstr>QUESTION AND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HIRING PROCESS</dc:title>
  <dc:creator>Gerald P. Witmer Jr.</dc:creator>
  <cp:lastModifiedBy>Gerald Witmer</cp:lastModifiedBy>
  <cp:revision>1</cp:revision>
  <dcterms:created xsi:type="dcterms:W3CDTF">2015-10-26T11:33:03Z</dcterms:created>
  <dcterms:modified xsi:type="dcterms:W3CDTF">2023-02-08T21:21:43Z</dcterms:modified>
</cp:coreProperties>
</file>